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customXml/item1.xml" ContentType="application/xml"/>
  <Override PartName="/customXml/itemProps1.xml" ContentType="application/vnd.openxmlformats-officedocument.customXmlProperties+xml"/>
  <Override PartName="/customXml/item2.xml" ContentType="application/xml"/>
  <Override PartName="/customXml/_rels/item2.xml.rels" ContentType="application/vnd.openxmlformats-package.relationships+xml"/>
  <Override PartName="/customXml/_rels/item1.xml.rels" ContentType="application/vnd.openxmlformats-package.relationships+xml"/>
  <Override PartName="/customXml/itemProps2.xml" ContentType="application/vnd.openxmlformats-officedocument.customXml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notesSlides/_rels/notesSlide1.xml.rels" ContentType="application/vnd.openxmlformats-package.relationships+xml"/>
  <Override PartName="/ppt/notesSlides/notesSlide1.xml" ContentType="application/vnd.openxmlformats-officedocument.presentationml.notesSlid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customXml" Target="../customXml/item1.xml"/><Relationship Id="rId5" Type="http://schemas.openxmlformats.org/officeDocument/2006/relationships/customXml" Target="../customXml/item2.xml"/><Relationship Id="rId6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notesMasterIdLst>
    <p:notesMasterId r:id="rId3"/>
  </p:notesMasterIdLst>
  <p:sldIdLst>
    <p:sldId id="256" r:id="rId4"/>
  </p:sldIdLst>
  <p:sldSz cx="12192000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Click to move the slide</a:t>
            </a: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sv-SE" sz="2000" spc="-1" strike="noStrike">
                <a:latin typeface="Arial"/>
              </a:rPr>
              <a:t>C</a:t>
            </a:r>
            <a:r>
              <a:rPr b="0" lang="sv-SE" sz="2000" spc="-1" strike="noStrike">
                <a:latin typeface="Arial"/>
              </a:rPr>
              <a:t>l</a:t>
            </a:r>
            <a:r>
              <a:rPr b="0" lang="sv-SE" sz="2000" spc="-1" strike="noStrike">
                <a:latin typeface="Arial"/>
              </a:rPr>
              <a:t>i</a:t>
            </a:r>
            <a:r>
              <a:rPr b="0" lang="sv-SE" sz="2000" spc="-1" strike="noStrike">
                <a:latin typeface="Arial"/>
              </a:rPr>
              <a:t>c</a:t>
            </a:r>
            <a:r>
              <a:rPr b="0" lang="sv-SE" sz="2000" spc="-1" strike="noStrike">
                <a:latin typeface="Arial"/>
              </a:rPr>
              <a:t>k</a:t>
            </a:r>
            <a:r>
              <a:rPr b="0" lang="sv-SE" sz="2000" spc="-1" strike="noStrike">
                <a:latin typeface="Arial"/>
              </a:rPr>
              <a:t> </a:t>
            </a:r>
            <a:r>
              <a:rPr b="0" lang="sv-SE" sz="2000" spc="-1" strike="noStrike">
                <a:latin typeface="Arial"/>
              </a:rPr>
              <a:t>t</a:t>
            </a:r>
            <a:r>
              <a:rPr b="0" lang="sv-SE" sz="2000" spc="-1" strike="noStrike">
                <a:latin typeface="Arial"/>
              </a:rPr>
              <a:t>o</a:t>
            </a:r>
            <a:r>
              <a:rPr b="0" lang="sv-SE" sz="2000" spc="-1" strike="noStrike">
                <a:latin typeface="Arial"/>
              </a:rPr>
              <a:t> </a:t>
            </a:r>
            <a:r>
              <a:rPr b="0" lang="sv-SE" sz="2000" spc="-1" strike="noStrike">
                <a:latin typeface="Arial"/>
              </a:rPr>
              <a:t>e</a:t>
            </a:r>
            <a:r>
              <a:rPr b="0" lang="sv-SE" sz="2000" spc="-1" strike="noStrike">
                <a:latin typeface="Arial"/>
              </a:rPr>
              <a:t>d</a:t>
            </a:r>
            <a:r>
              <a:rPr b="0" lang="sv-SE" sz="2000" spc="-1" strike="noStrike">
                <a:latin typeface="Arial"/>
              </a:rPr>
              <a:t>i</a:t>
            </a:r>
            <a:r>
              <a:rPr b="0" lang="sv-SE" sz="2000" spc="-1" strike="noStrike">
                <a:latin typeface="Arial"/>
              </a:rPr>
              <a:t>t</a:t>
            </a:r>
            <a:r>
              <a:rPr b="0" lang="sv-SE" sz="2000" spc="-1" strike="noStrike">
                <a:latin typeface="Arial"/>
              </a:rPr>
              <a:t> </a:t>
            </a:r>
            <a:r>
              <a:rPr b="0" lang="sv-SE" sz="2000" spc="-1" strike="noStrike">
                <a:latin typeface="Arial"/>
              </a:rPr>
              <a:t>t</a:t>
            </a:r>
            <a:r>
              <a:rPr b="0" lang="sv-SE" sz="2000" spc="-1" strike="noStrike">
                <a:latin typeface="Arial"/>
              </a:rPr>
              <a:t>h</a:t>
            </a:r>
            <a:r>
              <a:rPr b="0" lang="sv-SE" sz="2000" spc="-1" strike="noStrike">
                <a:latin typeface="Arial"/>
              </a:rPr>
              <a:t>e</a:t>
            </a:r>
            <a:r>
              <a:rPr b="0" lang="sv-SE" sz="2000" spc="-1" strike="noStrike">
                <a:latin typeface="Arial"/>
              </a:rPr>
              <a:t> </a:t>
            </a:r>
            <a:r>
              <a:rPr b="0" lang="sv-SE" sz="2000" spc="-1" strike="noStrike">
                <a:latin typeface="Arial"/>
              </a:rPr>
              <a:t>n</a:t>
            </a:r>
            <a:r>
              <a:rPr b="0" lang="sv-SE" sz="2000" spc="-1" strike="noStrike">
                <a:latin typeface="Arial"/>
              </a:rPr>
              <a:t>o</a:t>
            </a:r>
            <a:r>
              <a:rPr b="0" lang="sv-SE" sz="2000" spc="-1" strike="noStrike">
                <a:latin typeface="Arial"/>
              </a:rPr>
              <a:t>t</a:t>
            </a:r>
            <a:r>
              <a:rPr b="0" lang="sv-SE" sz="2000" spc="-1" strike="noStrike">
                <a:latin typeface="Arial"/>
              </a:rPr>
              <a:t>e</a:t>
            </a:r>
            <a:r>
              <a:rPr b="0" lang="sv-SE" sz="2000" spc="-1" strike="noStrike">
                <a:latin typeface="Arial"/>
              </a:rPr>
              <a:t>s</a:t>
            </a:r>
            <a:r>
              <a:rPr b="0" lang="sv-SE" sz="2000" spc="-1" strike="noStrike">
                <a:latin typeface="Arial"/>
              </a:rPr>
              <a:t> </a:t>
            </a:r>
            <a:r>
              <a:rPr b="0" lang="sv-SE" sz="2000" spc="-1" strike="noStrike">
                <a:latin typeface="Arial"/>
              </a:rPr>
              <a:t>f</a:t>
            </a:r>
            <a:r>
              <a:rPr b="0" lang="sv-SE" sz="2000" spc="-1" strike="noStrike">
                <a:latin typeface="Arial"/>
              </a:rPr>
              <a:t>o</a:t>
            </a:r>
            <a:r>
              <a:rPr b="0" lang="sv-SE" sz="2000" spc="-1" strike="noStrike">
                <a:latin typeface="Arial"/>
              </a:rPr>
              <a:t>r</a:t>
            </a:r>
            <a:r>
              <a:rPr b="0" lang="sv-SE" sz="2000" spc="-1" strike="noStrike">
                <a:latin typeface="Arial"/>
              </a:rPr>
              <a:t>m</a:t>
            </a:r>
            <a:r>
              <a:rPr b="0" lang="sv-SE" sz="2000" spc="-1" strike="noStrike">
                <a:latin typeface="Arial"/>
              </a:rPr>
              <a:t>a</a:t>
            </a:r>
            <a:r>
              <a:rPr b="0" lang="sv-SE" sz="2000" spc="-1" strike="noStrike">
                <a:latin typeface="Arial"/>
              </a:rPr>
              <a:t>t</a:t>
            </a:r>
            <a:endParaRPr b="0" lang="sv-SE" sz="2000" spc="-1" strike="noStrike">
              <a:latin typeface="Arial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sv-SE" sz="1400" spc="-1" strike="noStrike">
                <a:latin typeface="Times New Roman"/>
              </a:rPr>
              <a:t>&lt;header&gt;</a:t>
            </a:r>
            <a:endParaRPr b="0" lang="sv-SE" sz="1400" spc="-1" strike="noStrike"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dt"/>
          </p:nvPr>
        </p:nvSpPr>
        <p:spPr>
          <a:xfrm>
            <a:off x="4278960" y="0"/>
            <a:ext cx="3280680" cy="5342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sv-SE" sz="1400" spc="-1" strike="noStrike">
                <a:latin typeface="Times New Roman"/>
              </a:rPr>
              <a:t>&lt;date/time&gt;</a:t>
            </a:r>
            <a:endParaRPr b="0" lang="sv-SE" sz="1400" spc="-1" strike="noStrike">
              <a:latin typeface="Times New Roman"/>
            </a:endParaRPr>
          </a:p>
        </p:txBody>
      </p:sp>
      <p:sp>
        <p:nvSpPr>
          <p:cNvPr id="45" name="PlaceHolder 5"/>
          <p:cNvSpPr>
            <a:spLocks noGrp="1"/>
          </p:cNvSpPr>
          <p:nvPr>
            <p:ph type="ftr"/>
          </p:nvPr>
        </p:nvSpPr>
        <p:spPr>
          <a:xfrm>
            <a:off x="0" y="10157400"/>
            <a:ext cx="3280680" cy="53424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0" lang="sv-SE" sz="1400" spc="-1" strike="noStrike">
                <a:latin typeface="Times New Roman"/>
              </a:rPr>
              <a:t>&lt;footer&gt;</a:t>
            </a:r>
            <a:endParaRPr b="0" lang="sv-SE" sz="1400" spc="-1" strike="noStrike">
              <a:latin typeface="Times New Roman"/>
            </a:endParaRPr>
          </a:p>
        </p:txBody>
      </p:sp>
      <p:sp>
        <p:nvSpPr>
          <p:cNvPr id="46" name="PlaceHolder 6"/>
          <p:cNvSpPr>
            <a:spLocks noGrp="1"/>
          </p:cNvSpPr>
          <p:nvPr>
            <p:ph type="sldNum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pPr algn="r"/>
            <a:fld id="{8F6FA9F6-B844-47FB-8E43-94D7115EA5D4}" type="slidenum">
              <a:rPr b="0" lang="sv-SE" sz="1400" spc="-1" strike="noStrike">
                <a:latin typeface="Times New Roman"/>
              </a:rPr>
              <a:t>&lt;number&gt;</a:t>
            </a:fld>
            <a:endParaRPr b="0" lang="sv-SE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sldImg"/>
          </p:nvPr>
        </p:nvSpPr>
        <p:spPr>
          <a:xfrm>
            <a:off x="685800" y="1143000"/>
            <a:ext cx="5486040" cy="3085920"/>
          </a:xfrm>
          <a:prstGeom prst="rect">
            <a:avLst/>
          </a:prstGeom>
        </p:spPr>
      </p:sp>
      <p:sp>
        <p:nvSpPr>
          <p:cNvPr id="75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</p:spPr>
        <p:txBody>
          <a:bodyPr>
            <a:noAutofit/>
          </a:bodyPr>
          <a:p>
            <a:endParaRPr b="0" lang="sv-SE" sz="2000" spc="-1" strike="noStrike">
              <a:latin typeface="Arial"/>
            </a:endParaRPr>
          </a:p>
        </p:txBody>
      </p:sp>
      <p:sp>
        <p:nvSpPr>
          <p:cNvPr id="76" name="TextShape 3"/>
          <p:cNvSpPr txBox="1"/>
          <p:nvPr/>
        </p:nvSpPr>
        <p:spPr>
          <a:xfrm>
            <a:off x="3884760" y="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>
            <a:noAutofit/>
          </a:bodyPr>
          <a:p>
            <a:pPr algn="r"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0" lang="en-US" sz="1200" spc="-1" strike="noStrike">
                <a:solidFill>
                  <a:srgbClr val="000000"/>
                </a:solidFill>
                <a:latin typeface="Arial"/>
                <a:ea typeface="+mn-ea"/>
              </a:rPr>
              <a:t>Ju</a:t>
            </a:r>
            <a:r>
              <a:rPr b="0" lang="en-US" sz="1200" spc="-1" strike="noStrike">
                <a:solidFill>
                  <a:srgbClr val="000000"/>
                </a:solidFill>
                <a:latin typeface="Arial"/>
                <a:ea typeface="+mn-ea"/>
              </a:rPr>
              <a:t>ne </a:t>
            </a:r>
            <a:r>
              <a:rPr b="0" lang="en-US" sz="1200" spc="-1" strike="noStrike">
                <a:solidFill>
                  <a:srgbClr val="000000"/>
                </a:solidFill>
                <a:latin typeface="Arial"/>
                <a:ea typeface="+mn-ea"/>
              </a:rPr>
              <a:t>20</a:t>
            </a:r>
            <a:r>
              <a:rPr b="0" lang="en-US" sz="1200" spc="-1" strike="noStrike">
                <a:solidFill>
                  <a:srgbClr val="000000"/>
                </a:solidFill>
                <a:latin typeface="Arial"/>
                <a:ea typeface="+mn-ea"/>
              </a:rPr>
              <a:t>17 </a:t>
            </a:r>
            <a:endParaRPr b="0" lang="sv-SE" sz="1200" spc="-1" strike="noStrike">
              <a:latin typeface="Times New Roman"/>
            </a:endParaRPr>
          </a:p>
        </p:txBody>
      </p:sp>
      <p:sp>
        <p:nvSpPr>
          <p:cNvPr id="77" name="TextShape 4"/>
          <p:cNvSpPr txBox="1"/>
          <p:nvPr/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 anchor="b">
            <a:noAutofit/>
          </a:bodyPr>
          <a:p>
            <a:pPr algn="r"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fld id="{CA38B9FA-530D-4F8C-94E6-6E80070722EC}" type="slidenum">
              <a:rPr b="0" lang="en-US" sz="1200" spc="-1" strike="noStrike">
                <a:solidFill>
                  <a:srgbClr val="000000"/>
                </a:solidFill>
                <a:latin typeface="Arial"/>
                <a:ea typeface="+mn-ea"/>
              </a:rPr>
              <a:t>&lt;number&gt;</a:t>
            </a:fld>
            <a:endParaRPr b="0" lang="sv-SE" sz="1200" spc="-1" strike="noStrike">
              <a:latin typeface="Times New Roman"/>
            </a:endParaRPr>
          </a:p>
        </p:txBody>
      </p:sp>
      <p:sp>
        <p:nvSpPr>
          <p:cNvPr id="78" name="TextShape 5"/>
          <p:cNvSpPr txBox="1"/>
          <p:nvPr/>
        </p:nvSpPr>
        <p:spPr>
          <a:xfrm>
            <a:off x="0" y="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>
            <a:noAutofit/>
          </a:bodyPr>
          <a:p>
            <a:pPr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0" lang="en-US" sz="1200" spc="-1" strike="noStrike">
                <a:solidFill>
                  <a:srgbClr val="000000"/>
                </a:solidFill>
                <a:latin typeface="Arial"/>
                <a:ea typeface="+mn-ea"/>
              </a:rPr>
              <a:t> </a:t>
            </a:r>
            <a:endParaRPr b="0" lang="sv-SE" sz="1200" spc="-1" strike="noStrike">
              <a:latin typeface="Times New Roman"/>
            </a:endParaRPr>
          </a:p>
        </p:txBody>
      </p:sp>
      <p:sp>
        <p:nvSpPr>
          <p:cNvPr id="79" name="TextShape 6"/>
          <p:cNvSpPr txBox="1"/>
          <p:nvPr/>
        </p:nvSpPr>
        <p:spPr>
          <a:xfrm>
            <a:off x="0" y="868536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 anchor="b">
            <a:noAutofit/>
          </a:bodyPr>
          <a:p>
            <a:pPr>
              <a:lnSpc>
                <a:spcPct val="100000"/>
              </a:lnSpc>
              <a:spcBef>
                <a:spcPts val="601"/>
              </a:spcBef>
              <a:tabLst>
                <a:tab algn="l" pos="0"/>
              </a:tabLst>
            </a:pPr>
            <a:r>
              <a:rPr b="0" lang="en-US" sz="1200" spc="-1" strike="noStrike">
                <a:solidFill>
                  <a:srgbClr val="000000"/>
                </a:solidFill>
                <a:latin typeface="Arial"/>
                <a:ea typeface="+mn-ea"/>
              </a:rPr>
              <a:t> </a:t>
            </a:r>
            <a:endParaRPr b="0" lang="sv-SE" sz="1200" spc="-1" strike="noStrike"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838080" y="365040"/>
            <a:ext cx="10515240" cy="61441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9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 Light"/>
              </a:rPr>
              <a:t>Click to edit Master title style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4A21264D-E0A5-404C-A7AA-39230729A47F}" type="datetime">
              <a:rPr b="0" lang="en-IE" sz="1200" spc="-1" strike="noStrike">
                <a:solidFill>
                  <a:srgbClr val="8b8b8b"/>
                </a:solidFill>
                <a:latin typeface="Calibri"/>
              </a:rPr>
              <a:t>17/04/23</a:t>
            </a:fld>
            <a:endParaRPr b="0" lang="sv-SE" sz="12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sv-SE" sz="2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4BB09850-756C-44AE-AC33-2D0B8E117936}" type="slidenum">
              <a:rPr b="0" lang="en-IE" sz="1200" spc="-1" strike="noStrike">
                <a:solidFill>
                  <a:srgbClr val="8b8b8b"/>
                </a:solidFill>
                <a:latin typeface="Calibri"/>
              </a:rPr>
              <a:t>&lt;number&gt;</a:t>
            </a:fld>
            <a:endParaRPr b="0" lang="sv-SE" sz="12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Second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Third Outline Level</a:t>
            </a: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Fourth Outline Level</a:t>
            </a: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CustomShape 1"/>
          <p:cNvSpPr/>
          <p:nvPr/>
        </p:nvSpPr>
        <p:spPr>
          <a:xfrm>
            <a:off x="3347640" y="2916000"/>
            <a:ext cx="360" cy="4320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rgbClr val="000000"/>
            </a:solidFill>
            <a:miter/>
            <a:headEnd len="med" type="arrow" w="med"/>
            <a:tailEnd len="med" type="arrow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8" name="CustomShape 2"/>
          <p:cNvSpPr/>
          <p:nvPr/>
        </p:nvSpPr>
        <p:spPr>
          <a:xfrm>
            <a:off x="2128320" y="2880000"/>
            <a:ext cx="360" cy="49392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rgbClr val="000000"/>
            </a:solidFill>
            <a:miter/>
            <a:head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9" name="CustomShape 3"/>
          <p:cNvSpPr/>
          <p:nvPr/>
        </p:nvSpPr>
        <p:spPr>
          <a:xfrm>
            <a:off x="3996000" y="2952000"/>
            <a:ext cx="36000" cy="28080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chemeClr val="accent1">
                <a:lumMod val="50000"/>
              </a:schemeClr>
            </a:solidFill>
            <a:miter/>
            <a:headEnd len="med" type="arrow" w="med"/>
            <a:tailEnd len="med" type="arrow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0" name="CustomShape 4"/>
          <p:cNvSpPr/>
          <p:nvPr/>
        </p:nvSpPr>
        <p:spPr>
          <a:xfrm flipV="1">
            <a:off x="4752000" y="4679640"/>
            <a:ext cx="2880" cy="103428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rgbClr val="000000"/>
            </a:solidFill>
            <a:miter/>
            <a:head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1" name="CustomShape 5"/>
          <p:cNvSpPr/>
          <p:nvPr/>
        </p:nvSpPr>
        <p:spPr>
          <a:xfrm flipV="1">
            <a:off x="4752000" y="2951640"/>
            <a:ext cx="4680" cy="92628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rgbClr val="000000"/>
            </a:solidFill>
            <a:miter/>
            <a:head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2" name="CustomShape 6"/>
          <p:cNvSpPr/>
          <p:nvPr/>
        </p:nvSpPr>
        <p:spPr>
          <a:xfrm flipH="1" rot="6600">
            <a:off x="5330880" y="2509920"/>
            <a:ext cx="2589120" cy="972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rgbClr val="000000"/>
            </a:solidFill>
            <a:miter/>
            <a:head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3" name="CustomShape 7"/>
          <p:cNvSpPr/>
          <p:nvPr/>
        </p:nvSpPr>
        <p:spPr>
          <a:xfrm flipV="1">
            <a:off x="1299960" y="1929240"/>
            <a:ext cx="6116040" cy="2938320"/>
          </a:xfrm>
          <a:prstGeom prst="roundRect">
            <a:avLst>
              <a:gd name="adj" fmla="val 16667"/>
            </a:avLst>
          </a:prstGeom>
          <a:solidFill>
            <a:srgbClr val="f1f9ff">
              <a:alpha val="79000"/>
            </a:srgbClr>
          </a:solidFill>
          <a:ln w="12600">
            <a:solidFill>
              <a:schemeClr val="bg1">
                <a:lumMod val="65000"/>
              </a:schemeClr>
            </a:solidFill>
            <a:prstDash val="sysDot"/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54" name="CustomShape 8"/>
          <p:cNvSpPr/>
          <p:nvPr/>
        </p:nvSpPr>
        <p:spPr>
          <a:xfrm>
            <a:off x="1637640" y="2094120"/>
            <a:ext cx="3993840" cy="788400"/>
          </a:xfrm>
          <a:custGeom>
            <a:avLst/>
            <a:gdLst/>
            <a:ahLst/>
            <a:rect l="l" t="t" r="r" b="b"/>
            <a:pathLst>
              <a:path w="11095" h="2281">
                <a:moveTo>
                  <a:pt x="365" y="0"/>
                </a:moveTo>
                <a:lnTo>
                  <a:pt x="0" y="1826"/>
                </a:lnTo>
                <a:lnTo>
                  <a:pt x="10730" y="2191"/>
                </a:lnTo>
                <a:lnTo>
                  <a:pt x="11095" y="365"/>
                </a:lnTo>
                <a:close/>
              </a:path>
            </a:pathLst>
          </a:custGeom>
          <a:gradFill rotWithShape="0">
            <a:gsLst>
              <a:gs pos="100000">
                <a:srgbClr val="4472c4"/>
              </a:gs>
              <a:gs pos="100000">
                <a:srgbClr val="5b9bd5"/>
              </a:gs>
            </a:gsLst>
            <a:lin ang="0"/>
          </a:gradFill>
          <a:ln w="507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A1 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Policy 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Manag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ement 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Servic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e </a:t>
            </a:r>
            <a:endParaRPr b="0" lang="sv-SE" sz="1300" spc="-1" strike="noStrike">
              <a:latin typeface="Arial"/>
            </a:endParaRPr>
          </a:p>
        </p:txBody>
      </p:sp>
      <p:sp>
        <p:nvSpPr>
          <p:cNvPr id="55" name="CustomShape 9"/>
          <p:cNvSpPr/>
          <p:nvPr/>
        </p:nvSpPr>
        <p:spPr>
          <a:xfrm>
            <a:off x="1656360" y="1407960"/>
            <a:ext cx="1691640" cy="289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300" spc="-1" strike="noStrike">
                <a:solidFill>
                  <a:srgbClr val="000000"/>
                </a:solidFill>
                <a:latin typeface="Calibri"/>
                <a:ea typeface="Noto Sans CJK SC"/>
              </a:rPr>
              <a:t>A1 Policy </a:t>
            </a:r>
            <a:r>
              <a:rPr b="0" lang="sv-SE" sz="1300" spc="-1" strike="noStrike">
                <a:solidFill>
                  <a:srgbClr val="000000"/>
                </a:solidFill>
                <a:latin typeface="Calibri"/>
                <a:ea typeface="Noto Sans CJK SC"/>
              </a:rPr>
              <a:t>API</a:t>
            </a:r>
            <a:endParaRPr b="0" lang="sv-SE" sz="1300" spc="-1" strike="noStrike">
              <a:latin typeface="Arial"/>
            </a:endParaRPr>
          </a:p>
        </p:txBody>
      </p:sp>
      <p:sp>
        <p:nvSpPr>
          <p:cNvPr id="56" name="CustomShape 10"/>
          <p:cNvSpPr/>
          <p:nvPr/>
        </p:nvSpPr>
        <p:spPr>
          <a:xfrm>
            <a:off x="4278240" y="3960000"/>
            <a:ext cx="1760400" cy="561960"/>
          </a:xfrm>
          <a:custGeom>
            <a:avLst/>
            <a:gdLst/>
            <a:ahLst/>
            <a:rect l="l" t="t" r="r" b="b"/>
            <a:pathLst>
              <a:path w="4891" h="1652">
                <a:moveTo>
                  <a:pt x="260" y="0"/>
                </a:moveTo>
                <a:lnTo>
                  <a:pt x="0" y="1302"/>
                </a:lnTo>
                <a:lnTo>
                  <a:pt x="4631" y="1562"/>
                </a:lnTo>
                <a:lnTo>
                  <a:pt x="4891" y="260"/>
                </a:lnTo>
                <a:close/>
              </a:path>
            </a:pathLst>
          </a:custGeom>
          <a:gradFill rotWithShape="0">
            <a:gsLst>
              <a:gs pos="100000">
                <a:srgbClr val="4472c4"/>
              </a:gs>
              <a:gs pos="100000">
                <a:srgbClr val="5b9bd5"/>
              </a:gs>
            </a:gsLst>
            <a:lin ang="0"/>
          </a:gradFill>
          <a:ln w="381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A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1 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A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d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a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pt</a:t>
            </a:r>
            <a:r>
              <a:rPr b="0" lang="sv-SE" sz="1300" spc="-1" strike="noStrike">
                <a:solidFill>
                  <a:srgbClr val="ffffff"/>
                </a:solidFill>
                <a:latin typeface="Calibri"/>
                <a:ea typeface="Noto Sans CJK SC"/>
              </a:rPr>
              <a:t>er</a:t>
            </a:r>
            <a:endParaRPr b="0" lang="sv-SE" sz="1300" spc="-1" strike="noStrike">
              <a:latin typeface="Arial"/>
            </a:endParaRPr>
          </a:p>
        </p:txBody>
      </p:sp>
      <p:sp>
        <p:nvSpPr>
          <p:cNvPr id="57" name="CustomShape 11"/>
          <p:cNvSpPr/>
          <p:nvPr/>
        </p:nvSpPr>
        <p:spPr>
          <a:xfrm>
            <a:off x="2490480" y="1646280"/>
            <a:ext cx="1661760" cy="36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12600">
            <a:solidFill>
              <a:srgbClr val="767171"/>
            </a:solidFill>
            <a:prstDash val="lgDash"/>
            <a:miter/>
          </a:ln>
        </p:spPr>
        <p:style>
          <a:lnRef idx="0"/>
          <a:fillRef idx="0"/>
          <a:effectRef idx="0"/>
          <a:fontRef idx="minor"/>
        </p:style>
      </p:sp>
      <p:sp>
        <p:nvSpPr>
          <p:cNvPr id="58" name="CustomShape 12"/>
          <p:cNvSpPr/>
          <p:nvPr/>
        </p:nvSpPr>
        <p:spPr>
          <a:xfrm>
            <a:off x="4725360" y="3151080"/>
            <a:ext cx="1664640" cy="289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>
            <a:spAutoFit/>
          </a:bodyPr>
          <a:p>
            <a:pPr>
              <a:lnSpc>
                <a:spcPct val="100000"/>
              </a:lnSpc>
              <a:tabLst>
                <a:tab algn="l" pos="0"/>
              </a:tabLst>
            </a:pPr>
            <a:r>
              <a:rPr b="0" lang="sv-SE" sz="1300" spc="-1" strike="noStrike">
                <a:solidFill>
                  <a:srgbClr val="000000"/>
                </a:solidFill>
                <a:latin typeface="Calibri"/>
                <a:ea typeface="Noto Sans CJK SC"/>
              </a:rPr>
              <a:t> </a:t>
            </a:r>
            <a:r>
              <a:rPr b="0" lang="sv-SE" sz="1300" spc="-1" strike="noStrike">
                <a:solidFill>
                  <a:srgbClr val="000000"/>
                </a:solidFill>
                <a:latin typeface="Calibri"/>
                <a:ea typeface="Noto Sans CJK SC"/>
              </a:rPr>
              <a:t>Adapter API</a:t>
            </a:r>
            <a:endParaRPr b="0" lang="sv-SE" sz="1300" spc="-1" strike="noStrike">
              <a:latin typeface="Arial"/>
            </a:endParaRPr>
          </a:p>
        </p:txBody>
      </p:sp>
      <p:sp>
        <p:nvSpPr>
          <p:cNvPr id="59" name="CustomShape 13"/>
          <p:cNvSpPr/>
          <p:nvPr/>
        </p:nvSpPr>
        <p:spPr>
          <a:xfrm flipV="1">
            <a:off x="4413600" y="3421440"/>
            <a:ext cx="1434600" cy="612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12600">
            <a:solidFill>
              <a:srgbClr val="767171"/>
            </a:solidFill>
            <a:prstDash val="lgDash"/>
            <a:miter/>
          </a:ln>
        </p:spPr>
        <p:style>
          <a:lnRef idx="0"/>
          <a:fillRef idx="0"/>
          <a:effectRef idx="0"/>
          <a:fontRef idx="minor"/>
        </p:style>
      </p:sp>
      <p:sp>
        <p:nvSpPr>
          <p:cNvPr id="60" name="CustomShape 14"/>
          <p:cNvSpPr/>
          <p:nvPr/>
        </p:nvSpPr>
        <p:spPr>
          <a:xfrm>
            <a:off x="3537000" y="1171800"/>
            <a:ext cx="360" cy="88416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rgbClr val="000000"/>
            </a:solidFill>
            <a:miter/>
            <a:headEnd len="med" type="arrow" w="med"/>
            <a:tailEnd len="med" type="arrow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61" name="CustomShape 15"/>
          <p:cNvSpPr/>
          <p:nvPr/>
        </p:nvSpPr>
        <p:spPr>
          <a:xfrm>
            <a:off x="2032560" y="5220000"/>
            <a:ext cx="1063440" cy="304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>
            <a:sp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203864"/>
                </a:solidFill>
                <a:latin typeface="Calibri"/>
                <a:ea typeface="Noto Sans CJK SC"/>
              </a:rPr>
              <a:t>A1-P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62" name="CustomShape 16"/>
          <p:cNvSpPr/>
          <p:nvPr/>
        </p:nvSpPr>
        <p:spPr>
          <a:xfrm>
            <a:off x="3348000" y="5862240"/>
            <a:ext cx="1760400" cy="653760"/>
          </a:xfrm>
          <a:custGeom>
            <a:avLst/>
            <a:gdLst/>
            <a:ahLst/>
            <a:rect l="l" t="t" r="r" b="b"/>
            <a:pathLst>
              <a:path w="4891" h="1907">
                <a:moveTo>
                  <a:pt x="303" y="0"/>
                </a:moveTo>
                <a:lnTo>
                  <a:pt x="0" y="1514"/>
                </a:lnTo>
                <a:lnTo>
                  <a:pt x="4588" y="1817"/>
                </a:lnTo>
                <a:lnTo>
                  <a:pt x="4891" y="303"/>
                </a:lnTo>
                <a:close/>
              </a:path>
            </a:pathLst>
          </a:custGeom>
          <a:gradFill rotWithShape="0">
            <a:gsLst>
              <a:gs pos="0">
                <a:srgbClr val="cccccc"/>
              </a:gs>
              <a:gs pos="100000">
                <a:srgbClr val="666666"/>
              </a:gs>
            </a:gsLst>
            <a:lin ang="3600000"/>
          </a:gradFill>
          <a:ln w="381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000" spc="-1" strike="noStrike">
                <a:solidFill>
                  <a:srgbClr val="ffffff"/>
                </a:solidFill>
                <a:latin typeface="Calibri"/>
                <a:ea typeface="Noto Sans CJK SC"/>
              </a:rPr>
              <a:t>Near Real-Time RIC</a:t>
            </a:r>
            <a:endParaRPr b="0" lang="sv-SE" sz="1000" spc="-1" strike="noStrike">
              <a:latin typeface="Arial"/>
            </a:endParaRPr>
          </a:p>
        </p:txBody>
      </p:sp>
      <p:sp>
        <p:nvSpPr>
          <p:cNvPr id="63" name="CustomShape 17"/>
          <p:cNvSpPr/>
          <p:nvPr/>
        </p:nvSpPr>
        <p:spPr>
          <a:xfrm>
            <a:off x="5652360" y="1908000"/>
            <a:ext cx="1691640" cy="289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>
            <a:sp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300" spc="-1" strike="noStrike">
                <a:solidFill>
                  <a:srgbClr val="000000"/>
                </a:solidFill>
                <a:latin typeface="Calibri"/>
                <a:ea typeface="Noto Sans CJK SC"/>
              </a:rPr>
              <a:t>CCSDK Project</a:t>
            </a:r>
            <a:endParaRPr b="0" lang="sv-SE" sz="1300" spc="-1" strike="noStrike">
              <a:latin typeface="Arial"/>
            </a:endParaRPr>
          </a:p>
        </p:txBody>
      </p:sp>
      <p:sp>
        <p:nvSpPr>
          <p:cNvPr id="64" name="CustomShape 18"/>
          <p:cNvSpPr/>
          <p:nvPr/>
        </p:nvSpPr>
        <p:spPr>
          <a:xfrm>
            <a:off x="3528360" y="5934600"/>
            <a:ext cx="1760400" cy="653760"/>
          </a:xfrm>
          <a:custGeom>
            <a:avLst/>
            <a:gdLst/>
            <a:ahLst/>
            <a:rect l="l" t="t" r="r" b="b"/>
            <a:pathLst>
              <a:path w="4891" h="1907">
                <a:moveTo>
                  <a:pt x="303" y="0"/>
                </a:moveTo>
                <a:lnTo>
                  <a:pt x="0" y="1514"/>
                </a:lnTo>
                <a:lnTo>
                  <a:pt x="4588" y="1817"/>
                </a:lnTo>
                <a:lnTo>
                  <a:pt x="4891" y="303"/>
                </a:lnTo>
                <a:close/>
              </a:path>
            </a:pathLst>
          </a:custGeom>
          <a:gradFill rotWithShape="0">
            <a:gsLst>
              <a:gs pos="0">
                <a:srgbClr val="cccccc"/>
              </a:gs>
              <a:gs pos="100000">
                <a:srgbClr val="666666"/>
              </a:gs>
            </a:gsLst>
            <a:lin ang="3600000"/>
          </a:gradFill>
          <a:ln w="381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000" spc="-1" strike="noStrike">
                <a:solidFill>
                  <a:srgbClr val="ffffff"/>
                </a:solidFill>
                <a:latin typeface="Calibri"/>
                <a:ea typeface="Noto Sans CJK SC"/>
              </a:rPr>
              <a:t>Near Real-Time RIC</a:t>
            </a:r>
            <a:endParaRPr b="0" lang="sv-SE" sz="1000" spc="-1" strike="noStrike">
              <a:latin typeface="Arial"/>
            </a:endParaRPr>
          </a:p>
        </p:txBody>
      </p:sp>
      <p:sp>
        <p:nvSpPr>
          <p:cNvPr id="65" name="CustomShape 19"/>
          <p:cNvSpPr/>
          <p:nvPr/>
        </p:nvSpPr>
        <p:spPr>
          <a:xfrm>
            <a:off x="3780720" y="6006960"/>
            <a:ext cx="1760400" cy="653760"/>
          </a:xfrm>
          <a:custGeom>
            <a:avLst/>
            <a:gdLst/>
            <a:ahLst/>
            <a:rect l="l" t="t" r="r" b="b"/>
            <a:pathLst>
              <a:path w="4891" h="1907">
                <a:moveTo>
                  <a:pt x="303" y="0"/>
                </a:moveTo>
                <a:lnTo>
                  <a:pt x="0" y="1514"/>
                </a:lnTo>
                <a:lnTo>
                  <a:pt x="4588" y="1817"/>
                </a:lnTo>
                <a:lnTo>
                  <a:pt x="4891" y="303"/>
                </a:lnTo>
                <a:close/>
              </a:path>
            </a:pathLst>
          </a:custGeom>
          <a:gradFill rotWithShape="0">
            <a:gsLst>
              <a:gs pos="0">
                <a:srgbClr val="cccccc"/>
              </a:gs>
              <a:gs pos="100000">
                <a:srgbClr val="666666"/>
              </a:gs>
            </a:gsLst>
            <a:lin ang="3600000"/>
          </a:gradFill>
          <a:ln w="381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000" spc="-1" strike="noStrike">
                <a:solidFill>
                  <a:srgbClr val="ffffff"/>
                </a:solidFill>
                <a:latin typeface="Calibri"/>
                <a:ea typeface="Noto Sans CJK SC"/>
              </a:rPr>
              <a:t>Near Real-Time RIC</a:t>
            </a:r>
            <a:endParaRPr b="0" lang="sv-SE" sz="1000" spc="-1" strike="noStrike">
              <a:latin typeface="Arial"/>
            </a:endParaRPr>
          </a:p>
        </p:txBody>
      </p:sp>
      <p:sp>
        <p:nvSpPr>
          <p:cNvPr id="66" name="CustomShape 20"/>
          <p:cNvSpPr/>
          <p:nvPr/>
        </p:nvSpPr>
        <p:spPr>
          <a:xfrm>
            <a:off x="3961080" y="6079320"/>
            <a:ext cx="1760400" cy="653760"/>
          </a:xfrm>
          <a:custGeom>
            <a:avLst/>
            <a:gdLst/>
            <a:ahLst/>
            <a:rect l="l" t="t" r="r" b="b"/>
            <a:pathLst>
              <a:path w="4891" h="1907">
                <a:moveTo>
                  <a:pt x="303" y="0"/>
                </a:moveTo>
                <a:lnTo>
                  <a:pt x="0" y="1514"/>
                </a:lnTo>
                <a:lnTo>
                  <a:pt x="4588" y="1817"/>
                </a:lnTo>
                <a:lnTo>
                  <a:pt x="4891" y="303"/>
                </a:lnTo>
                <a:close/>
              </a:path>
            </a:pathLst>
          </a:custGeom>
          <a:gradFill rotWithShape="0">
            <a:gsLst>
              <a:gs pos="0">
                <a:srgbClr val="cccccc"/>
              </a:gs>
              <a:gs pos="100000">
                <a:srgbClr val="666666"/>
              </a:gs>
            </a:gsLst>
            <a:lin ang="3600000"/>
          </a:gradFill>
          <a:ln w="381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000" spc="-1" strike="noStrike">
                <a:solidFill>
                  <a:srgbClr val="ffffff"/>
                </a:solidFill>
                <a:latin typeface="Calibri"/>
                <a:ea typeface="Noto Sans CJK SC"/>
              </a:rPr>
              <a:t>Near Real-Time RIC</a:t>
            </a:r>
            <a:endParaRPr b="0" lang="sv-SE" sz="1000" spc="-1" strike="noStrike">
              <a:latin typeface="Arial"/>
            </a:endParaRPr>
          </a:p>
        </p:txBody>
      </p:sp>
      <p:sp>
        <p:nvSpPr>
          <p:cNvPr id="67" name="CustomShape 21"/>
          <p:cNvSpPr/>
          <p:nvPr/>
        </p:nvSpPr>
        <p:spPr>
          <a:xfrm flipV="1" rot="21595800">
            <a:off x="2922480" y="5361840"/>
            <a:ext cx="2837160" cy="288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12600">
            <a:solidFill>
              <a:srgbClr val="767171"/>
            </a:solidFill>
            <a:prstDash val="lgDash"/>
            <a:miter/>
          </a:ln>
        </p:spPr>
        <p:style>
          <a:lnRef idx="0"/>
          <a:fillRef idx="0"/>
          <a:effectRef idx="0"/>
          <a:fontRef idx="minor"/>
        </p:style>
      </p:sp>
      <p:sp>
        <p:nvSpPr>
          <p:cNvPr id="68" name="CustomShape 22"/>
          <p:cNvSpPr/>
          <p:nvPr/>
        </p:nvSpPr>
        <p:spPr>
          <a:xfrm>
            <a:off x="2773080" y="432000"/>
            <a:ext cx="754920" cy="469440"/>
          </a:xfrm>
          <a:custGeom>
            <a:avLst/>
            <a:gdLst/>
            <a:ahLst/>
            <a:rect l="l" t="t" r="r" b="b"/>
            <a:pathLst>
              <a:path w="2098" h="1395">
                <a:moveTo>
                  <a:pt x="218" y="0"/>
                </a:moveTo>
                <a:lnTo>
                  <a:pt x="0" y="1088"/>
                </a:lnTo>
                <a:lnTo>
                  <a:pt x="1881" y="1305"/>
                </a:lnTo>
                <a:lnTo>
                  <a:pt x="2098" y="218"/>
                </a:lnTo>
                <a:close/>
              </a:path>
            </a:pathLst>
          </a:custGeom>
          <a:gradFill rotWithShape="0">
            <a:gsLst>
              <a:gs pos="0">
                <a:srgbClr val="cccccc"/>
              </a:gs>
              <a:gs pos="100000">
                <a:srgbClr val="666666"/>
              </a:gs>
            </a:gsLst>
            <a:lin ang="3600000"/>
          </a:gradFill>
          <a:ln w="381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000" spc="-1" strike="noStrike">
                <a:solidFill>
                  <a:srgbClr val="ffffff"/>
                </a:solidFill>
                <a:latin typeface="Calibri"/>
                <a:ea typeface="Noto Sans CJK SC"/>
              </a:rPr>
              <a:t>rApp</a:t>
            </a:r>
            <a:endParaRPr b="0" lang="sv-SE" sz="1000" spc="-1" strike="noStrike">
              <a:latin typeface="Arial"/>
            </a:endParaRPr>
          </a:p>
        </p:txBody>
      </p:sp>
      <p:sp>
        <p:nvSpPr>
          <p:cNvPr id="69" name="CustomShape 23"/>
          <p:cNvSpPr/>
          <p:nvPr/>
        </p:nvSpPr>
        <p:spPr>
          <a:xfrm>
            <a:off x="2917440" y="504360"/>
            <a:ext cx="754920" cy="469440"/>
          </a:xfrm>
          <a:custGeom>
            <a:avLst/>
            <a:gdLst/>
            <a:ahLst/>
            <a:rect l="l" t="t" r="r" b="b"/>
            <a:pathLst>
              <a:path w="2098" h="1395">
                <a:moveTo>
                  <a:pt x="218" y="0"/>
                </a:moveTo>
                <a:lnTo>
                  <a:pt x="0" y="1088"/>
                </a:lnTo>
                <a:lnTo>
                  <a:pt x="1881" y="1305"/>
                </a:lnTo>
                <a:lnTo>
                  <a:pt x="2098" y="218"/>
                </a:lnTo>
                <a:close/>
              </a:path>
            </a:pathLst>
          </a:custGeom>
          <a:gradFill rotWithShape="0">
            <a:gsLst>
              <a:gs pos="0">
                <a:srgbClr val="cccccc"/>
              </a:gs>
              <a:gs pos="100000">
                <a:srgbClr val="666666"/>
              </a:gs>
            </a:gsLst>
            <a:lin ang="3600000"/>
          </a:gradFill>
          <a:ln w="381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000" spc="-1" strike="noStrike">
                <a:solidFill>
                  <a:srgbClr val="ffffff"/>
                </a:solidFill>
                <a:latin typeface="Calibri"/>
                <a:ea typeface="Noto Sans CJK SC"/>
              </a:rPr>
              <a:t>rApp</a:t>
            </a:r>
            <a:endParaRPr b="0" lang="sv-SE" sz="1000" spc="-1" strike="noStrike">
              <a:latin typeface="Arial"/>
            </a:endParaRPr>
          </a:p>
        </p:txBody>
      </p:sp>
      <p:sp>
        <p:nvSpPr>
          <p:cNvPr id="70" name="CustomShape 24"/>
          <p:cNvSpPr/>
          <p:nvPr/>
        </p:nvSpPr>
        <p:spPr>
          <a:xfrm>
            <a:off x="3097800" y="612720"/>
            <a:ext cx="754920" cy="469440"/>
          </a:xfrm>
          <a:custGeom>
            <a:avLst/>
            <a:gdLst/>
            <a:ahLst/>
            <a:rect l="l" t="t" r="r" b="b"/>
            <a:pathLst>
              <a:path w="2098" h="1395">
                <a:moveTo>
                  <a:pt x="218" y="0"/>
                </a:moveTo>
                <a:lnTo>
                  <a:pt x="0" y="1088"/>
                </a:lnTo>
                <a:lnTo>
                  <a:pt x="1881" y="1305"/>
                </a:lnTo>
                <a:lnTo>
                  <a:pt x="2098" y="218"/>
                </a:lnTo>
                <a:close/>
              </a:path>
            </a:pathLst>
          </a:custGeom>
          <a:gradFill rotWithShape="0">
            <a:gsLst>
              <a:gs pos="0">
                <a:srgbClr val="cccccc"/>
              </a:gs>
              <a:gs pos="100000">
                <a:srgbClr val="666666"/>
              </a:gs>
            </a:gsLst>
            <a:lin ang="3600000"/>
          </a:gradFill>
          <a:ln w="381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000" spc="-1" strike="noStrike">
                <a:solidFill>
                  <a:srgbClr val="ffffff"/>
                </a:solidFill>
                <a:latin typeface="Calibri"/>
                <a:ea typeface="Noto Sans CJK SC"/>
              </a:rPr>
              <a:t>rApp</a:t>
            </a:r>
            <a:endParaRPr b="0" lang="sv-SE" sz="1000" spc="-1" strike="noStrike">
              <a:latin typeface="Arial"/>
            </a:endParaRPr>
          </a:p>
        </p:txBody>
      </p:sp>
      <p:sp>
        <p:nvSpPr>
          <p:cNvPr id="71" name="CustomShape 25"/>
          <p:cNvSpPr/>
          <p:nvPr/>
        </p:nvSpPr>
        <p:spPr>
          <a:xfrm>
            <a:off x="1368000" y="3348000"/>
            <a:ext cx="1152000" cy="1044000"/>
          </a:xfrm>
          <a:prstGeom prst="rect">
            <a:avLst/>
          </a:prstGeom>
          <a:solidFill>
            <a:srgbClr val="eeeeee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45000" bIns="45000" anchor="ctr" anchorCtr="1">
            <a:noAutofit/>
          </a:bodyPr>
          <a:p>
            <a:pPr algn="ctr">
              <a:lnSpc>
                <a:spcPct val="100000"/>
              </a:lnSpc>
            </a:pPr>
            <a:r>
              <a:rPr b="0" lang="sv-SE" sz="1300" spc="-1" strike="noStrike">
                <a:solidFill>
                  <a:srgbClr val="000000"/>
                </a:solidFill>
                <a:latin typeface="Arial"/>
                <a:ea typeface="DejaVu Sans"/>
              </a:rPr>
              <a:t>Configuration </a:t>
            </a:r>
            <a:endParaRPr b="0" lang="sv-SE" sz="13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300" spc="-1" strike="noStrike">
                <a:solidFill>
                  <a:srgbClr val="000000"/>
                </a:solidFill>
                <a:latin typeface="Arial"/>
                <a:ea typeface="DejaVu Sans"/>
              </a:rPr>
              <a:t>File</a:t>
            </a:r>
            <a:endParaRPr b="0" lang="sv-SE" sz="1300" spc="-1" strike="noStrike">
              <a:latin typeface="Arial"/>
            </a:endParaRPr>
          </a:p>
        </p:txBody>
      </p:sp>
      <p:sp>
        <p:nvSpPr>
          <p:cNvPr id="72" name="CustomShape 26"/>
          <p:cNvSpPr/>
          <p:nvPr/>
        </p:nvSpPr>
        <p:spPr>
          <a:xfrm>
            <a:off x="7993080" y="2155680"/>
            <a:ext cx="1760400" cy="653760"/>
          </a:xfrm>
          <a:custGeom>
            <a:avLst/>
            <a:gdLst/>
            <a:ahLst/>
            <a:rect l="l" t="t" r="r" b="b"/>
            <a:pathLst>
              <a:path w="4891" h="1907">
                <a:moveTo>
                  <a:pt x="303" y="0"/>
                </a:moveTo>
                <a:lnTo>
                  <a:pt x="0" y="1514"/>
                </a:lnTo>
                <a:lnTo>
                  <a:pt x="4588" y="1817"/>
                </a:lnTo>
                <a:lnTo>
                  <a:pt x="4891" y="303"/>
                </a:lnTo>
                <a:close/>
              </a:path>
            </a:pathLst>
          </a:custGeom>
          <a:gradFill rotWithShape="0">
            <a:gsLst>
              <a:gs pos="0">
                <a:srgbClr val="cccccc"/>
              </a:gs>
              <a:gs pos="100000">
                <a:srgbClr val="666666"/>
              </a:gs>
            </a:gsLst>
            <a:lin ang="3600000"/>
          </a:gradFill>
          <a:ln w="38160">
            <a:solidFill>
              <a:srgbClr val="2f528f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anchor="ctr" anchorCtr="1">
            <a:noAutofit/>
          </a:bodyPr>
          <a:p>
            <a:pPr algn="ctr">
              <a:lnSpc>
                <a:spcPct val="100000"/>
              </a:lnSpc>
              <a:tabLst>
                <a:tab algn="l" pos="0"/>
              </a:tabLst>
            </a:pPr>
            <a:r>
              <a:rPr b="0" lang="sv-SE" sz="1000" spc="-1" strike="noStrike">
                <a:solidFill>
                  <a:srgbClr val="ffffff"/>
                </a:solidFill>
                <a:latin typeface="Calibri"/>
                <a:ea typeface="Noto Sans CJK SC"/>
              </a:rPr>
              <a:t>Authorization provider</a:t>
            </a:r>
            <a:endParaRPr b="0" lang="sv-SE" sz="1000" spc="-1" strike="noStrike">
              <a:latin typeface="Arial"/>
            </a:endParaRPr>
          </a:p>
        </p:txBody>
      </p:sp>
      <p:sp>
        <p:nvSpPr>
          <p:cNvPr id="73" name="CustomShape 27"/>
          <p:cNvSpPr/>
          <p:nvPr/>
        </p:nvSpPr>
        <p:spPr>
          <a:xfrm>
            <a:off x="2664000" y="3348000"/>
            <a:ext cx="1152000" cy="1044000"/>
          </a:xfrm>
          <a:prstGeom prst="rect">
            <a:avLst/>
          </a:prstGeom>
          <a:solidFill>
            <a:srgbClr val="eeeeee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45000" bIns="45000" anchor="ctr" anchorCtr="1">
            <a:noAutofit/>
          </a:bodyPr>
          <a:p>
            <a:pPr algn="ctr">
              <a:lnSpc>
                <a:spcPct val="100000"/>
              </a:lnSpc>
            </a:pPr>
            <a:r>
              <a:rPr b="0" lang="sv-SE" sz="1300" spc="-1" strike="noStrike">
                <a:solidFill>
                  <a:srgbClr val="000000"/>
                </a:solidFill>
                <a:latin typeface="Arial"/>
                <a:ea typeface="DejaVu Sans"/>
              </a:rPr>
              <a:t>A1 Policy store</a:t>
            </a:r>
            <a:endParaRPr b="0" lang="sv-SE" sz="13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?>
<Relationships xmlns="http://schemas.openxmlformats.org/package/2006/relationships"><Relationship Id="rId1" Type="http://schemas.openxmlformats.org/officeDocument/2006/relationships/customXmlProps" Target="itemProps1.xml"/>
</Relationships>
</file>

<file path=customXml/_rels/item2.xml.rels><?xml version="1.0" encoding="UTF-8"?>
<Relationships xmlns="http://schemas.openxmlformats.org/package/2006/relationships"><Relationship Id="rId1" Type="http://schemas.openxmlformats.org/officeDocument/2006/relationships/customXmlProps" Target="itemProps2.xml"/>
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45183B6D059494C849C9E892BD0E8C5" ma:contentTypeVersion="15" ma:contentTypeDescription="Create a new document." ma:contentTypeScope="" ma:versionID="1dffbb9b891fb1a2ff55f6568b435f2c">
  <xsd:schema xmlns:xsd="http://www.w3.org/2001/XMLSchema" xmlns:xs="http://www.w3.org/2001/XMLSchema" xmlns:p="http://schemas.microsoft.com/office/2006/metadata/properties" xmlns:ns2="956915cd-bb14-478a-8837-8bbdc6ef80ea" xmlns:ns3="6ba89331-57df-4081-aa1d-43fd5a6c2417" targetNamespace="http://schemas.microsoft.com/office/2006/metadata/properties" ma:root="true" ma:fieldsID="bb4eb2dca962d7fbed37d9067bfe898a" ns2:_="" ns3:_="">
    <xsd:import namespace="956915cd-bb14-478a-8837-8bbdc6ef80ea"/>
    <xsd:import namespace="6ba89331-57df-4081-aa1d-43fd5a6c241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LengthInSecond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915cd-bb14-478a-8837-8bbdc6ef80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LengthInSeconds" ma:index="18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0" nillable="true" ma:taxonomy="true" ma:internalName="lcf76f155ced4ddcb4097134ff3c332f" ma:taxonomyFieldName="MediaServiceImageTags" ma:displayName="Image Tags" ma:readOnly="false" ma:fieldId="{5cf76f15-5ced-4ddc-b409-7134ff3c332f}" ma:taxonomyMulti="true" ma:sspId="561c8f2e-8f3c-4b71-91f8-8a9e32ae2f5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a89331-57df-4081-aa1d-43fd5a6c241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1" nillable="true" ma:displayName="Taxonomy Catch All Column" ma:hidden="true" ma:list="{64ce05f0-e9b0-4e33-9c0a-10e8cc731735}" ma:internalName="TaxCatchAll" ma:showField="CatchAllData" ma:web="6ba89331-57df-4081-aa1d-43fd5a6c2417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4199CFB-8701-439F-BE4F-EBF20FDE5443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62D5E8C-9DDC-40B1-A880-4CBA02DCD8D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56915cd-bb14-478a-8837-8bbdc6ef80ea"/>
    <ds:schemaRef ds:uri="6ba89331-57df-4081-aa1d-43fd5a6c241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226</TotalTime>
  <Application>LibreOffice/6.4.7.2$Linux_X86_64 LibreOffice_project/40$Build-2</Application>
  <Words>307</Words>
  <Paragraphs>57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2023-02-23T11:59:44Z</dcterms:created>
  <dc:creator>John Keeney</dc:creator>
  <dc:description/>
  <dc:language>sv-SE</dc:language>
  <cp:lastModifiedBy/>
  <dcterms:modified xsi:type="dcterms:W3CDTF">2023-04-17T12:59:15Z</dcterms:modified>
  <cp:revision>27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1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1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2</vt:i4>
  </property>
</Properties>
</file>