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3" d="100"/>
          <a:sy n="73" d="100"/>
        </p:scale>
        <p:origin x="30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47585C-B910-4DF2-BA64-FFCA035601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3A1F27-4667-45F9-9D1E-60E80007A20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809E58-EE2B-4329-9F24-F605FD451B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973B8-2D55-4492-A7F0-960A3C00D4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9B309A8-FC68-4802-97FA-446FA2DA54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58743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5E1068-A201-4F68-AF71-CDB453A532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6B9B108-271C-476A-ACCD-9CA48FD4164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3977A59-E467-4DB1-A9FF-0B9AABFBF6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A914588-CDB7-4AFC-8B7A-A7A96EB5B5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CEF8D9-A699-40EE-8DD6-78A3BF36A8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50166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05BEC37-5E3D-41AC-96C9-BB3744D8CF9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0A7A138-1F7F-4702-B3A3-32651D55B3A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6D2F7B-E8D8-4ABD-BF8C-1486D1128D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DFADF8-90B4-4655-A962-96261E07EA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A5907B-03D4-447D-BC35-1020FBCB31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104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A5BC84-5604-49FA-8001-461A62E0DB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0953A50-AB3B-42B2-8968-B6A20A6428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CD18E5-A132-4AEA-AEC2-EC9C44A92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ECB6F5-686B-4459-B8F1-0AE8CC40CF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74B639-BEC8-4093-9ED0-6EF6C4D55D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06092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50F27E-924B-44E0-9F50-17B6FB068F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7BB3DBA-6AA6-49BC-9746-39112EEF41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6C1BBA-A723-454E-952E-2D2E013FF0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44CBAA9-D632-4588-85EC-C6189FB9EE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7E4AB3-01E7-4E61-B082-57A2D036FB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38317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5FDEA3-5E3B-4ED4-BDDA-99BBC2A23C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FA28086-6EF6-404B-BF00-196C884ED9E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0B85B84-0CA6-4933-896D-0A428AD2C2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521811C-4CFA-4DBE-BFAD-D4645C4B1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3048A69-5F18-4359-8B7A-BF348A65A5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20D641A-D0AE-416A-A253-7FA6B1126F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16168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1F8D63-7629-463B-BC39-B4D04D5EE5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B4D77B-5B29-447C-BB2C-66D09A8883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3FE4F22-4148-4C7B-B2EB-61CECCF65C5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D3E16B8-1977-4ED1-91B5-28E5B05645F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B220CC5-F783-4D38-AD85-5D4AA9AB0F2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55EBB5F-442C-4901-92CA-1596948D74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593BB7E-F133-4601-BE6B-FD4670F1F5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EA01B5D-0D20-4CFC-9BBC-557D857FCB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7998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2B7D5C-3A11-4C17-86E7-37500B637E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5FA6F6E-8DB3-4A5F-849A-93DE9BEA7A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860DDC-A16A-4FEE-896F-993E3346BD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C9D1741-AA68-4795-BEC2-F2C28B8ADD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63104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F9D04E0-A23E-44EC-9C2A-31E2447A2E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B6D837D-94B9-4362-A3C5-4CA0FA12A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CD7F780-B9CB-4241-AE1F-51B6002759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83668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06A3B9-BB60-49DE-8EBF-BBF24112D1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4F64DC5-C75D-4791-B54D-1247B384479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174E7A-D606-42FD-9280-5DB89747062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FD3A1A2-B005-4ACC-887E-F99D0311C6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58BFD74-82BC-4A6C-BF52-A47B974FBA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D8137AC-8464-4DE8-BA49-9F320B268A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64756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8430BA-2DCD-413A-A9F5-6C24C9FF84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A32A8BB-446E-4B52-8ACE-1E365370E95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488D9DB-F8B4-40DF-8C5C-08D5D2A888B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35CE47-4925-4212-B869-406641BBD9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B71D81F-2400-4382-A64F-89190065DA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573241A-093E-4C06-8A84-3E6D26E377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75301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C518564-3D27-485F-80F0-00CA64ACF0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FE14066-D56E-4ED3-B2A5-758B7A98BC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59B52D-66AD-4641-9C22-1957ABBCB33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FC8E69-2F6A-48E5-916A-052886A92EA8}" type="datetimeFigureOut">
              <a:rPr lang="en-US" smtClean="0"/>
              <a:t>5/18/2020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F3DA64B-3433-4362-ABC3-E2DE796010D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244C4A-3A43-48FC-BFC1-DA0C18C796B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F8FBE4-778E-4F1B-81B4-6B81650D43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29295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88209C9F-8287-4496-A9D9-A7D5BDBC9AD0}"/>
              </a:ext>
            </a:extLst>
          </p:cNvPr>
          <p:cNvSpPr/>
          <p:nvPr/>
        </p:nvSpPr>
        <p:spPr>
          <a:xfrm>
            <a:off x="5070565" y="598714"/>
            <a:ext cx="2050869" cy="120178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HttpOperation</a:t>
            </a:r>
            <a:endParaRPr lang="en-US" dirty="0"/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CC55664D-AB43-47A7-B577-AD4D68D95C4C}"/>
              </a:ext>
            </a:extLst>
          </p:cNvPr>
          <p:cNvSpPr/>
          <p:nvPr/>
        </p:nvSpPr>
        <p:spPr>
          <a:xfrm>
            <a:off x="3287485" y="2828108"/>
            <a:ext cx="2050869" cy="120178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AaiGet</a:t>
            </a:r>
            <a:endParaRPr lang="en-US" dirty="0"/>
          </a:p>
          <a:p>
            <a:pPr algn="ctr"/>
            <a:r>
              <a:rPr lang="en-US" dirty="0"/>
              <a:t>Operation</a:t>
            </a: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A25EE1E8-E3A3-4BCA-ADBF-224D051CC0EE}"/>
              </a:ext>
            </a:extLst>
          </p:cNvPr>
          <p:cNvSpPr/>
          <p:nvPr/>
        </p:nvSpPr>
        <p:spPr>
          <a:xfrm>
            <a:off x="6958150" y="2828108"/>
            <a:ext cx="2050869" cy="120178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AaiCustomQuery</a:t>
            </a:r>
            <a:endParaRPr lang="en-US" dirty="0"/>
          </a:p>
          <a:p>
            <a:pPr algn="ctr"/>
            <a:r>
              <a:rPr lang="en-US" dirty="0"/>
              <a:t>Operation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82754865-AEF7-4D0D-9D40-A5623090EDFA}"/>
              </a:ext>
            </a:extLst>
          </p:cNvPr>
          <p:cNvSpPr/>
          <p:nvPr/>
        </p:nvSpPr>
        <p:spPr>
          <a:xfrm>
            <a:off x="1236616" y="5057502"/>
            <a:ext cx="2050869" cy="120178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AaiPnf</a:t>
            </a:r>
            <a:endParaRPr lang="en-US" dirty="0"/>
          </a:p>
          <a:p>
            <a:pPr algn="ctr"/>
            <a:r>
              <a:rPr lang="en-US" dirty="0"/>
              <a:t>Operation</a:t>
            </a:r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07D39B22-C44D-438C-9C4C-EF82E86355FC}"/>
              </a:ext>
            </a:extLst>
          </p:cNvPr>
          <p:cNvSpPr/>
          <p:nvPr/>
        </p:nvSpPr>
        <p:spPr>
          <a:xfrm>
            <a:off x="5338354" y="5057502"/>
            <a:ext cx="2050869" cy="120178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AaiTenant</a:t>
            </a:r>
            <a:endParaRPr lang="en-US" dirty="0"/>
          </a:p>
          <a:p>
            <a:pPr algn="ctr"/>
            <a:r>
              <a:rPr lang="en-US" dirty="0"/>
              <a:t>Operation</a:t>
            </a:r>
          </a:p>
        </p:txBody>
      </p: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BD3AB810-C8DB-4B48-83D6-AB5CACAC92FF}"/>
              </a:ext>
            </a:extLst>
          </p:cNvPr>
          <p:cNvCxnSpPr/>
          <p:nvPr/>
        </p:nvCxnSpPr>
        <p:spPr>
          <a:xfrm flipH="1">
            <a:off x="4572000" y="1800497"/>
            <a:ext cx="1018903" cy="10276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1913DB28-D3C7-45B1-92D7-B13DAC8B7FBB}"/>
              </a:ext>
            </a:extLst>
          </p:cNvPr>
          <p:cNvCxnSpPr>
            <a:cxnSpLocks/>
          </p:cNvCxnSpPr>
          <p:nvPr/>
        </p:nvCxnSpPr>
        <p:spPr>
          <a:xfrm>
            <a:off x="6705601" y="1800497"/>
            <a:ext cx="1018903" cy="10276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507A779C-A3D3-44C7-8824-D25D145C533E}"/>
              </a:ext>
            </a:extLst>
          </p:cNvPr>
          <p:cNvCxnSpPr/>
          <p:nvPr/>
        </p:nvCxnSpPr>
        <p:spPr>
          <a:xfrm flipH="1">
            <a:off x="2673530" y="4029891"/>
            <a:ext cx="1018903" cy="10276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24CF17E6-E24F-495B-AB37-C4CABE8345D3}"/>
              </a:ext>
            </a:extLst>
          </p:cNvPr>
          <p:cNvCxnSpPr>
            <a:cxnSpLocks/>
          </p:cNvCxnSpPr>
          <p:nvPr/>
        </p:nvCxnSpPr>
        <p:spPr>
          <a:xfrm>
            <a:off x="4815840" y="4029890"/>
            <a:ext cx="1018903" cy="10276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187399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9</Words>
  <Application>Microsoft Office PowerPoint</Application>
  <PresentationFormat>Widescreen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HAHN III, JIM</dc:creator>
  <cp:lastModifiedBy>HAHN III, JIM</cp:lastModifiedBy>
  <cp:revision>1</cp:revision>
  <dcterms:created xsi:type="dcterms:W3CDTF">2020-05-18T20:09:50Z</dcterms:created>
  <dcterms:modified xsi:type="dcterms:W3CDTF">2020-05-18T20:15:10Z</dcterms:modified>
</cp:coreProperties>
</file>

<file path=docProps/thumbnail.jpeg>
</file>