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788076-5C49-484E-8E0C-578D32751D9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78DD9E8-A142-4992-B3F5-36F38E6C4D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B8C004A-FD24-413D-A327-F520AB3867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09054AF-172D-4C07-A9C4-97145A161B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46D495-22C9-4EAD-8AD1-D668DDD327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3248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C988FA-B6D9-42F5-BF19-BD638A15D0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34A7437-B749-4AE6-BF32-6EEFC38171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35EFEB2-4307-463C-A933-EB23A1B813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EEA61E-6D5C-4067-9064-C0121A2F18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9A2630-B964-4E33-A6EB-C1E2DCE1C1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7955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78079E7-1AEA-41BB-94B2-5A6E6637F79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3E9715C-E29F-4F02-8A52-F5F48B4E84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1F9E2B1-BD98-45FE-BA4A-1C15210AC1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E3B4FE-3B29-4DA5-9D27-B8FB39007A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2B8877-8AD9-4C11-834D-568F9BE0F9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73768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63CE4F-5B3A-4E25-9477-C098D427D7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6D094A-11E9-4484-872E-DA5003BF3C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D6C444-89A9-4F70-AD11-37CB5E8AC7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A80F13-E8AF-402E-988C-B2834AC6EB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A98C50-E809-4C8A-9544-40BDFD337C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53729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2BE6B4-CF0C-4807-936C-079341F147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47DE748-6D03-4C57-A591-466AE21DEA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239184-793C-4487-BDF5-0D506E4E40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71412A-585F-487B-A351-C721A64FE1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519C07-8EA5-4422-8A4D-31961EBAE9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42388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CF07E2-FB9B-4635-BD28-8F281032AF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9225340-71F7-4BED-BE86-099B060C52D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907E3F9-A902-4FEE-A5DF-0E7EE3124B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C103ABD-5276-4D14-82FD-B175012F3C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DA37FB7-ADEC-45BA-AB9A-64EDED5714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CE96AB8-BC82-42B9-91C9-6833CEEEEC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2032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7A70BF-AD47-42E5-A2FF-E8D1FBAC93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3CA7DAF-CE4E-4118-86F0-5A6DBE21586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A34896D-25BB-49A0-8646-568AAB1045C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71CE933-B475-4DF9-A392-2113DC8F68E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DB3A812-73DC-4C49-99E9-1ADDAA29A07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5B1D1B8-F171-4546-95EB-1982CCB6E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78B8EFD-4970-4888-B093-06E3436D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81E0885-C1B5-4A39-B30C-EC18CA79FE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81894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35519C-D294-494D-A732-5DBBDFB389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DF00C4A-74DB-4C84-A90F-82D1F838B8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58A9AFE-6DE6-496E-80AF-40194B7CB9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48D2219-6B60-4741-9D17-E658644906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74972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52970BC-DD7E-46F0-87DE-6726CE4438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C89DA05-DEF9-416A-8851-AE67CDE512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4229F9D-966F-4B4D-8B48-1A43C02FE9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83523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D1E38D-C2AD-48FB-ADC5-0AD3B9713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4F452F9-DF04-49D3-A47D-463FE1FD65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78CE50F-B92F-46BC-B099-370533384B3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85564D0-5B89-481C-8D06-B9AB33EF53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F3655CE-08D2-4DD1-AC24-271869469A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10F4F19-2349-43A1-8292-6316DF5788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08462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2C9630-310C-45EB-9E81-1E4D2C8539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AFAC244-6F66-41CB-92E8-0CA2F8B87C6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22AC593-B8CF-47AF-94DD-EC415EF705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DC33698-964F-4C8C-842C-A6C162D227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EA4EC56-D8C0-4B90-A759-6FD37F5CD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FFE81AA-37A5-419B-AA39-BBFEACAD2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30800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EB9A21C-267F-428A-920A-0CEEF859A4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38299DD-F6FA-43A9-9A36-70725C26AB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0870CBD-4E1A-4E2C-A2F3-2BE438C18E6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8D2BD9-285F-48EE-B639-629B5529CF9C}" type="datetimeFigureOut">
              <a:rPr lang="en-US" smtClean="0"/>
              <a:t>2/11/2020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01E35D0-8155-4A07-AA73-7D32059E268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54821D-1A5E-4116-8514-5AA08DACAC5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D9FF46-263B-4D39-B585-9C6778FFB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5375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>
            <a:extLst>
              <a:ext uri="{FF2B5EF4-FFF2-40B4-BE49-F238E27FC236}">
                <a16:creationId xmlns:a16="http://schemas.microsoft.com/office/drawing/2014/main" id="{1E5CEB1B-2138-46B9-B8CA-14B3061EDBCC}"/>
              </a:ext>
            </a:extLst>
          </p:cNvPr>
          <p:cNvSpPr/>
          <p:nvPr/>
        </p:nvSpPr>
        <p:spPr>
          <a:xfrm>
            <a:off x="1206743" y="1663590"/>
            <a:ext cx="2057400" cy="142355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Actor</a:t>
            </a:r>
          </a:p>
          <a:p>
            <a:pPr algn="ctr"/>
            <a:r>
              <a:rPr lang="en-US" dirty="0"/>
              <a:t>Service</a:t>
            </a: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D7E81A63-FF6F-4E1A-ACF1-35222E753F0F}"/>
              </a:ext>
            </a:extLst>
          </p:cNvPr>
          <p:cNvSpPr/>
          <p:nvPr/>
        </p:nvSpPr>
        <p:spPr>
          <a:xfrm>
            <a:off x="4916298" y="1663590"/>
            <a:ext cx="2057400" cy="142355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Actor</a:t>
            </a: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289DDE30-10CA-4648-BA6C-D1ED87C5FE25}"/>
              </a:ext>
            </a:extLst>
          </p:cNvPr>
          <p:cNvSpPr/>
          <p:nvPr/>
        </p:nvSpPr>
        <p:spPr>
          <a:xfrm>
            <a:off x="8625853" y="1663590"/>
            <a:ext cx="2057400" cy="142355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Operator</a:t>
            </a:r>
          </a:p>
        </p:txBody>
      </p:sp>
      <p:cxnSp>
        <p:nvCxnSpPr>
          <p:cNvPr id="8" name="Straight Arrow Connector 7">
            <a:extLst>
              <a:ext uri="{FF2B5EF4-FFF2-40B4-BE49-F238E27FC236}">
                <a16:creationId xmlns:a16="http://schemas.microsoft.com/office/drawing/2014/main" id="{196C4E1E-82AC-44A4-8DF4-0C0ECB6BD66C}"/>
              </a:ext>
            </a:extLst>
          </p:cNvPr>
          <p:cNvCxnSpPr>
            <a:cxnSpLocks/>
            <a:stCxn id="4" idx="6"/>
            <a:endCxn id="5" idx="2"/>
          </p:cNvCxnSpPr>
          <p:nvPr/>
        </p:nvCxnSpPr>
        <p:spPr>
          <a:xfrm>
            <a:off x="3264143" y="2375367"/>
            <a:ext cx="1652155" cy="0"/>
          </a:xfrm>
          <a:prstGeom prst="straightConnector1">
            <a:avLst/>
          </a:prstGeom>
          <a:ln w="635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4B5E189E-8E89-4EEE-B6BE-9CDE947D5E98}"/>
              </a:ext>
            </a:extLst>
          </p:cNvPr>
          <p:cNvCxnSpPr/>
          <p:nvPr/>
        </p:nvCxnSpPr>
        <p:spPr>
          <a:xfrm>
            <a:off x="6973698" y="2375367"/>
            <a:ext cx="1652155" cy="0"/>
          </a:xfrm>
          <a:prstGeom prst="straightConnector1">
            <a:avLst/>
          </a:prstGeom>
          <a:ln w="635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AC4C1F14-9D23-447A-ABBD-759E929DCAC4}"/>
              </a:ext>
            </a:extLst>
          </p:cNvPr>
          <p:cNvCxnSpPr/>
          <p:nvPr/>
        </p:nvCxnSpPr>
        <p:spPr>
          <a:xfrm>
            <a:off x="1206743" y="885352"/>
            <a:ext cx="516147" cy="84728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9544E850-FB30-4915-971B-4C0108BA3D28}"/>
              </a:ext>
            </a:extLst>
          </p:cNvPr>
          <p:cNvCxnSpPr>
            <a:cxnSpLocks/>
            <a:endCxn id="4" idx="0"/>
          </p:cNvCxnSpPr>
          <p:nvPr/>
        </p:nvCxnSpPr>
        <p:spPr>
          <a:xfrm>
            <a:off x="2235443" y="716387"/>
            <a:ext cx="0" cy="9472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BFC93D40-6304-4FE9-9F56-69231064DA3B}"/>
              </a:ext>
            </a:extLst>
          </p:cNvPr>
          <p:cNvCxnSpPr>
            <a:cxnSpLocks/>
          </p:cNvCxnSpPr>
          <p:nvPr/>
        </p:nvCxnSpPr>
        <p:spPr>
          <a:xfrm flipH="1">
            <a:off x="2777472" y="885352"/>
            <a:ext cx="516147" cy="84728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F033374B-FEE2-4C0F-9D6A-391F60EFFE33}"/>
              </a:ext>
            </a:extLst>
          </p:cNvPr>
          <p:cNvSpPr txBox="1"/>
          <p:nvPr/>
        </p:nvSpPr>
        <p:spPr>
          <a:xfrm>
            <a:off x="612764" y="531721"/>
            <a:ext cx="10696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configure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13ED3059-36B1-434E-9481-6FC3B6FF48BE}"/>
              </a:ext>
            </a:extLst>
          </p:cNvPr>
          <p:cNvSpPr txBox="1"/>
          <p:nvPr/>
        </p:nvSpPr>
        <p:spPr>
          <a:xfrm>
            <a:off x="1928596" y="327794"/>
            <a:ext cx="613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start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79A512AA-1668-422F-9044-AE4CAB8F6CBB}"/>
              </a:ext>
            </a:extLst>
          </p:cNvPr>
          <p:cNvSpPr txBox="1"/>
          <p:nvPr/>
        </p:nvSpPr>
        <p:spPr>
          <a:xfrm>
            <a:off x="3127824" y="516020"/>
            <a:ext cx="590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stop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342591A6-99D3-4AEB-B462-C54BA1AB9BA7}"/>
              </a:ext>
            </a:extLst>
          </p:cNvPr>
          <p:cNvSpPr txBox="1"/>
          <p:nvPr/>
        </p:nvSpPr>
        <p:spPr>
          <a:xfrm>
            <a:off x="3531765" y="1522915"/>
            <a:ext cx="96930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configure</a:t>
            </a:r>
          </a:p>
          <a:p>
            <a:r>
              <a:rPr lang="en-US" sz="1600" dirty="0"/>
              <a:t>start</a:t>
            </a:r>
          </a:p>
          <a:p>
            <a:r>
              <a:rPr lang="en-US" sz="1600" dirty="0"/>
              <a:t>stop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FB6FCF5E-7A56-49D6-AD56-F00ADC54E6DF}"/>
              </a:ext>
            </a:extLst>
          </p:cNvPr>
          <p:cNvSpPr txBox="1"/>
          <p:nvPr/>
        </p:nvSpPr>
        <p:spPr>
          <a:xfrm>
            <a:off x="7386279" y="1522915"/>
            <a:ext cx="96930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configure</a:t>
            </a:r>
          </a:p>
          <a:p>
            <a:r>
              <a:rPr lang="en-US" sz="1600" dirty="0"/>
              <a:t>start</a:t>
            </a:r>
          </a:p>
          <a:p>
            <a:r>
              <a:rPr lang="en-US" sz="1600" dirty="0"/>
              <a:t>stop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7A7DCE7B-BCC9-4A6D-AE9C-95DA7CE08DDA}"/>
              </a:ext>
            </a:extLst>
          </p:cNvPr>
          <p:cNvSpPr txBox="1"/>
          <p:nvPr/>
        </p:nvSpPr>
        <p:spPr>
          <a:xfrm>
            <a:off x="7676849" y="5501188"/>
            <a:ext cx="189256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start Preprocessor</a:t>
            </a:r>
          </a:p>
          <a:p>
            <a:r>
              <a:rPr lang="en-US" dirty="0"/>
              <a:t>Async</a:t>
            </a:r>
          </a:p>
          <a:p>
            <a:r>
              <a:rPr lang="en-US" sz="1200" dirty="0"/>
              <a:t>(e.g., A&amp;AI queries,</a:t>
            </a:r>
          </a:p>
          <a:p>
            <a:r>
              <a:rPr lang="en-US" sz="1200" dirty="0"/>
              <a:t>guard checks)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248A7DF-FB1B-474D-B7B2-6EE813EDB095}"/>
              </a:ext>
            </a:extLst>
          </p:cNvPr>
          <p:cNvSpPr txBox="1"/>
          <p:nvPr/>
        </p:nvSpPr>
        <p:spPr>
          <a:xfrm>
            <a:off x="10165569" y="5501188"/>
            <a:ext cx="161351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start Operation</a:t>
            </a:r>
          </a:p>
          <a:p>
            <a:r>
              <a:rPr lang="en-US" dirty="0"/>
              <a:t>Async</a:t>
            </a:r>
          </a:p>
          <a:p>
            <a:r>
              <a:rPr lang="en-US" sz="1200" dirty="0"/>
              <a:t>(i.e., without any</a:t>
            </a:r>
          </a:p>
          <a:p>
            <a:r>
              <a:rPr lang="en-US" sz="1200" dirty="0"/>
              <a:t>preprocessing)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7C8F9CFA-5DF7-4094-BBBA-8DBA61034CAC}"/>
              </a:ext>
            </a:extLst>
          </p:cNvPr>
          <p:cNvSpPr txBox="1"/>
          <p:nvPr/>
        </p:nvSpPr>
        <p:spPr>
          <a:xfrm>
            <a:off x="5315049" y="3798921"/>
            <a:ext cx="1749453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start</a:t>
            </a:r>
          </a:p>
          <a:p>
            <a:r>
              <a:rPr lang="en-US" sz="1200" dirty="0"/>
              <a:t>(including preprocessing</a:t>
            </a:r>
          </a:p>
          <a:p>
            <a:r>
              <a:rPr lang="en-US" sz="1200" dirty="0"/>
              <a:t>and retries)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5A34C54B-E3E1-435A-9E27-B5BBCCD45E79}"/>
              </a:ext>
            </a:extLst>
          </p:cNvPr>
          <p:cNvSpPr txBox="1"/>
          <p:nvPr/>
        </p:nvSpPr>
        <p:spPr>
          <a:xfrm>
            <a:off x="7963953" y="5009150"/>
            <a:ext cx="88896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(</a:t>
            </a:r>
            <a:r>
              <a:rPr lang="en-US" sz="1200" i="1" dirty="0"/>
              <a:t>protected</a:t>
            </a:r>
            <a:r>
              <a:rPr lang="en-US" sz="1200" dirty="0"/>
              <a:t>)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8868FF1-F079-475B-8EF3-759DD57C3F1C}"/>
              </a:ext>
            </a:extLst>
          </p:cNvPr>
          <p:cNvSpPr txBox="1"/>
          <p:nvPr/>
        </p:nvSpPr>
        <p:spPr>
          <a:xfrm>
            <a:off x="10409496" y="5009150"/>
            <a:ext cx="88896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(</a:t>
            </a:r>
            <a:r>
              <a:rPr lang="en-US" sz="1200" i="1" dirty="0"/>
              <a:t>protected</a:t>
            </a:r>
            <a:r>
              <a:rPr lang="en-US" sz="1200" dirty="0"/>
              <a:t>)</a:t>
            </a:r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5AC811B0-0F87-4F4D-8B35-1ED20E0F5FC6}"/>
              </a:ext>
            </a:extLst>
          </p:cNvPr>
          <p:cNvSpPr/>
          <p:nvPr/>
        </p:nvSpPr>
        <p:spPr>
          <a:xfrm>
            <a:off x="8625853" y="3542763"/>
            <a:ext cx="2057400" cy="142355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Operation</a:t>
            </a:r>
          </a:p>
        </p:txBody>
      </p: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568403D3-E5D4-4288-8EE2-23261E3AFB86}"/>
              </a:ext>
            </a:extLst>
          </p:cNvPr>
          <p:cNvCxnSpPr>
            <a:cxnSpLocks/>
            <a:stCxn id="6" idx="4"/>
            <a:endCxn id="26" idx="0"/>
          </p:cNvCxnSpPr>
          <p:nvPr/>
        </p:nvCxnSpPr>
        <p:spPr>
          <a:xfrm>
            <a:off x="9654553" y="3087144"/>
            <a:ext cx="0" cy="4556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extLst>
              <a:ext uri="{FF2B5EF4-FFF2-40B4-BE49-F238E27FC236}">
                <a16:creationId xmlns:a16="http://schemas.microsoft.com/office/drawing/2014/main" id="{47F3AB31-F366-4BA5-967B-ABEF105BD8AB}"/>
              </a:ext>
            </a:extLst>
          </p:cNvPr>
          <p:cNvSpPr txBox="1"/>
          <p:nvPr/>
        </p:nvSpPr>
        <p:spPr>
          <a:xfrm>
            <a:off x="9654553" y="3109032"/>
            <a:ext cx="5858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new</a:t>
            </a:r>
          </a:p>
        </p:txBody>
      </p: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81096D93-5292-49D9-9480-C284A2702F10}"/>
              </a:ext>
            </a:extLst>
          </p:cNvPr>
          <p:cNvCxnSpPr>
            <a:cxnSpLocks/>
            <a:endCxn id="26" idx="2"/>
          </p:cNvCxnSpPr>
          <p:nvPr/>
        </p:nvCxnSpPr>
        <p:spPr>
          <a:xfrm>
            <a:off x="7386279" y="4254540"/>
            <a:ext cx="123957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6FBA68D4-887E-476D-9ACE-5846B30D979C}"/>
              </a:ext>
            </a:extLst>
          </p:cNvPr>
          <p:cNvCxnSpPr>
            <a:cxnSpLocks/>
          </p:cNvCxnSpPr>
          <p:nvPr/>
        </p:nvCxnSpPr>
        <p:spPr>
          <a:xfrm flipV="1">
            <a:off x="8623134" y="4891772"/>
            <a:ext cx="487854" cy="6094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099A0CAE-172A-4835-A99D-B72190AF8F2F}"/>
              </a:ext>
            </a:extLst>
          </p:cNvPr>
          <p:cNvCxnSpPr>
            <a:cxnSpLocks/>
          </p:cNvCxnSpPr>
          <p:nvPr/>
        </p:nvCxnSpPr>
        <p:spPr>
          <a:xfrm flipH="1" flipV="1">
            <a:off x="10149687" y="4902148"/>
            <a:ext cx="487854" cy="6094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id="{BC9694B3-3DFA-4AB1-B012-4ADC046BE035}"/>
              </a:ext>
            </a:extLst>
          </p:cNvPr>
          <p:cNvSpPr txBox="1"/>
          <p:nvPr/>
        </p:nvSpPr>
        <p:spPr>
          <a:xfrm>
            <a:off x="9245670" y="331354"/>
            <a:ext cx="6559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build</a:t>
            </a:r>
          </a:p>
        </p:txBody>
      </p:sp>
      <p:cxnSp>
        <p:nvCxnSpPr>
          <p:cNvPr id="50" name="Straight Arrow Connector 49">
            <a:extLst>
              <a:ext uri="{FF2B5EF4-FFF2-40B4-BE49-F238E27FC236}">
                <a16:creationId xmlns:a16="http://schemas.microsoft.com/office/drawing/2014/main" id="{6353F3AF-8A59-42CE-A427-0EEE2655D89F}"/>
              </a:ext>
            </a:extLst>
          </p:cNvPr>
          <p:cNvCxnSpPr>
            <a:cxnSpLocks/>
          </p:cNvCxnSpPr>
          <p:nvPr/>
        </p:nvCxnSpPr>
        <p:spPr>
          <a:xfrm>
            <a:off x="9591566" y="697126"/>
            <a:ext cx="0" cy="9472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135934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80</TotalTime>
  <Words>57</Words>
  <Application>Microsoft Office PowerPoint</Application>
  <PresentationFormat>Widescreen</PresentationFormat>
  <Paragraphs>29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HAHN III, JIM</dc:creator>
  <cp:lastModifiedBy>HAHN III, JIM</cp:lastModifiedBy>
  <cp:revision>16</cp:revision>
  <dcterms:created xsi:type="dcterms:W3CDTF">2020-01-28T12:57:56Z</dcterms:created>
  <dcterms:modified xsi:type="dcterms:W3CDTF">2020-02-11T20:42:12Z</dcterms:modified>
</cp:coreProperties>
</file>

<file path=docProps/thumbnail.jpeg>
</file>