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_rels/.rels" ContentType="application/vnd.openxmlformats-package.relationships+xml"/>
  <Override PartName="/customXml/item1.xml" ContentType="application/xml"/>
  <Override PartName="/customXml/itemProps1.xml" ContentType="application/vnd.openxmlformats-officedocument.customXmlProperties+xml"/>
  <Override PartName="/customXml/item2.xml" ContentType="application/xml"/>
  <Override PartName="/customXml/_rels/item3.xml.rels" ContentType="application/vnd.openxmlformats-package.relationships+xml"/>
  <Override PartName="/customXml/_rels/item2.xml.rels" ContentType="application/vnd.openxmlformats-package.relationships+xml"/>
  <Override PartName="/customXml/_rels/item1.xml.rels" ContentType="application/vnd.openxmlformats-package.relationships+xml"/>
  <Override PartName="/customXml/itemProps2.xml" ContentType="application/vnd.openxmlformats-officedocument.customXmlProperties+xml"/>
  <Override PartName="/customXml/item3.xml" ContentType="application/xml"/>
  <Override PartName="/customXml/itemProps3.xml" ContentType="application/vnd.openxmlformats-officedocument.customXml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customXml" Target="../customXml/item1.xml"/><Relationship Id="rId5" Type="http://schemas.openxmlformats.org/officeDocument/2006/relationships/customXml" Target="../customXml/item2.xml"/><Relationship Id="rId6" Type="http://schemas.openxmlformats.org/officeDocument/2006/relationships/customXml" Target="../customXml/item3.xml"/><Relationship Id="rId7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2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3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8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4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35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4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5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6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sv-SE" sz="4400" spc="-1" strike="noStrike">
              <a:latin typeface="Arial"/>
            </a:endParaRPr>
          </a:p>
        </p:txBody>
      </p:sp>
      <p:sp>
        <p:nvSpPr>
          <p:cNvPr id="1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19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  <p:sp>
        <p:nvSpPr>
          <p:cNvPr id="20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sv-SE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CustomShape 1"/>
          <p:cNvSpPr/>
          <p:nvPr/>
        </p:nvSpPr>
        <p:spPr>
          <a:xfrm>
            <a:off x="3564360" y="3875400"/>
            <a:ext cx="1510920" cy="515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Data Producer API 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37" name="CustomShape 2"/>
          <p:cNvSpPr/>
          <p:nvPr/>
        </p:nvSpPr>
        <p:spPr>
          <a:xfrm>
            <a:off x="72000" y="81000"/>
            <a:ext cx="2232720" cy="36432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Architecture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38" name="CustomShape 3"/>
          <p:cNvSpPr/>
          <p:nvPr/>
        </p:nvSpPr>
        <p:spPr>
          <a:xfrm>
            <a:off x="7812000" y="1188000"/>
            <a:ext cx="1996920" cy="98820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R-App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39" name="CustomShape 4"/>
          <p:cNvSpPr/>
          <p:nvPr/>
        </p:nvSpPr>
        <p:spPr>
          <a:xfrm>
            <a:off x="4176000" y="1512720"/>
            <a:ext cx="3383640" cy="43092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40" name="CustomShape 5"/>
          <p:cNvSpPr/>
          <p:nvPr/>
        </p:nvSpPr>
        <p:spPr>
          <a:xfrm>
            <a:off x="6804000" y="3875400"/>
            <a:ext cx="1773720" cy="515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Data Consumer API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1" name="Line 6"/>
          <p:cNvSpPr/>
          <p:nvPr/>
        </p:nvSpPr>
        <p:spPr>
          <a:xfrm flipH="1">
            <a:off x="6300000" y="2340000"/>
            <a:ext cx="1656000" cy="2160000"/>
          </a:xfrm>
          <a:prstGeom prst="line">
            <a:avLst/>
          </a:prstGeom>
          <a:ln>
            <a:solidFill>
              <a:srgbClr val="3465a4"/>
            </a:solidFill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42" name="Line 7"/>
          <p:cNvSpPr/>
          <p:nvPr/>
        </p:nvSpPr>
        <p:spPr>
          <a:xfrm>
            <a:off x="3456000" y="2160000"/>
            <a:ext cx="1872000" cy="2376000"/>
          </a:xfrm>
          <a:prstGeom prst="line">
            <a:avLst/>
          </a:prstGeom>
          <a:ln>
            <a:solidFill>
              <a:srgbClr val="3465a4"/>
            </a:solidFill>
            <a:headEnd len="med" type="triangle" w="med"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43" name="Line 8"/>
          <p:cNvSpPr/>
          <p:nvPr/>
        </p:nvSpPr>
        <p:spPr>
          <a:xfrm>
            <a:off x="3636000" y="3708000"/>
            <a:ext cx="4824000" cy="0"/>
          </a:xfrm>
          <a:prstGeom prst="line">
            <a:avLst/>
          </a:prstGeom>
          <a:ln w="72000">
            <a:solidFill>
              <a:srgbClr val="111111"/>
            </a:solidFill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44" name="CustomShape 9"/>
          <p:cNvSpPr/>
          <p:nvPr/>
        </p:nvSpPr>
        <p:spPr>
          <a:xfrm>
            <a:off x="8604000" y="3600000"/>
            <a:ext cx="310572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R1 Data exposure and control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5" name="CustomShape 10"/>
          <p:cNvSpPr/>
          <p:nvPr/>
        </p:nvSpPr>
        <p:spPr>
          <a:xfrm>
            <a:off x="5022360" y="4668120"/>
            <a:ext cx="2284920" cy="141516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Enrichment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Coordinator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Service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6" name="CustomShape 11"/>
          <p:cNvSpPr/>
          <p:nvPr/>
        </p:nvSpPr>
        <p:spPr>
          <a:xfrm>
            <a:off x="5022360" y="4668120"/>
            <a:ext cx="2284920" cy="141516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Information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Coordinator</a:t>
            </a:r>
            <a:br/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Service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7" name="CustomShape 12"/>
          <p:cNvSpPr/>
          <p:nvPr/>
        </p:nvSpPr>
        <p:spPr>
          <a:xfrm>
            <a:off x="1890720" y="5760000"/>
            <a:ext cx="1996920" cy="988200"/>
          </a:xfrm>
          <a:prstGeom prst="roundRect">
            <a:avLst>
              <a:gd name="adj" fmla="val 16667"/>
            </a:avLst>
          </a:prstGeom>
          <a:solidFill>
            <a:srgbClr val="7030a0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Near-RT RIC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48" name="CustomShape 13"/>
          <p:cNvSpPr/>
          <p:nvPr/>
        </p:nvSpPr>
        <p:spPr>
          <a:xfrm>
            <a:off x="3276000" y="4952520"/>
            <a:ext cx="1773720" cy="3027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sv-SE" sz="1400" spc="-1" strike="noStrike">
                <a:solidFill>
                  <a:srgbClr val="000000"/>
                </a:solidFill>
                <a:latin typeface="Calibri"/>
                <a:ea typeface="Calibri"/>
              </a:rPr>
              <a:t>A1-EI API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49" name="Line 14"/>
          <p:cNvSpPr/>
          <p:nvPr/>
        </p:nvSpPr>
        <p:spPr>
          <a:xfrm>
            <a:off x="3924000" y="5280120"/>
            <a:ext cx="936000" cy="936000"/>
          </a:xfrm>
          <a:prstGeom prst="line">
            <a:avLst/>
          </a:prstGeom>
          <a:ln w="72000">
            <a:solidFill>
              <a:srgbClr val="111111"/>
            </a:solidFill>
            <a:round/>
          </a:ln>
        </p:spPr>
        <p:style>
          <a:lnRef idx="0"/>
          <a:fillRef idx="0"/>
          <a:effectRef idx="0"/>
          <a:fontRef idx="minor"/>
        </p:style>
      </p:sp>
      <p:sp>
        <p:nvSpPr>
          <p:cNvPr id="50" name="Line 15"/>
          <p:cNvSpPr/>
          <p:nvPr/>
        </p:nvSpPr>
        <p:spPr>
          <a:xfrm flipH="1">
            <a:off x="3924000" y="5544000"/>
            <a:ext cx="936000" cy="672120"/>
          </a:xfrm>
          <a:prstGeom prst="line">
            <a:avLst/>
          </a:prstGeom>
          <a:ln>
            <a:solidFill>
              <a:srgbClr val="3465a4"/>
            </a:solidFill>
            <a:headEnd len="med" type="triangle" w="med"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51" name="CustomShape 16"/>
          <p:cNvSpPr/>
          <p:nvPr/>
        </p:nvSpPr>
        <p:spPr>
          <a:xfrm flipH="1" rot="16305600">
            <a:off x="1413000" y="3830040"/>
            <a:ext cx="3123000" cy="289440"/>
          </a:xfrm>
          <a:custGeom>
            <a:avLst/>
            <a:gdLst/>
            <a:ahLst/>
            <a:rect l="l" t="t" r="r" b="b"/>
            <a:pathLst>
              <a:path w="8002" h="1202">
                <a:moveTo>
                  <a:pt x="0" y="300"/>
                </a:moveTo>
                <a:lnTo>
                  <a:pt x="6000" y="300"/>
                </a:lnTo>
                <a:lnTo>
                  <a:pt x="6000" y="0"/>
                </a:lnTo>
                <a:lnTo>
                  <a:pt x="8001" y="600"/>
                </a:lnTo>
                <a:lnTo>
                  <a:pt x="6000" y="1201"/>
                </a:lnTo>
                <a:lnTo>
                  <a:pt x="6000" y="900"/>
                </a:lnTo>
                <a:lnTo>
                  <a:pt x="0" y="900"/>
                </a:lnTo>
                <a:lnTo>
                  <a:pt x="0" y="300"/>
                </a:lnTo>
              </a:path>
            </a:pathLst>
          </a:custGeom>
          <a:solidFill>
            <a:srgbClr val="729fcf"/>
          </a:solidFill>
          <a:ln>
            <a:solidFill>
              <a:srgbClr val="3465a4"/>
            </a:solidFill>
          </a:ln>
        </p:spPr>
        <p:style>
          <a:lnRef idx="0"/>
          <a:fillRef idx="0"/>
          <a:effectRef idx="0"/>
          <a:fontRef idx="minor"/>
        </p:style>
      </p:sp>
      <p:sp>
        <p:nvSpPr>
          <p:cNvPr id="52" name="CustomShape 17"/>
          <p:cNvSpPr/>
          <p:nvPr/>
        </p:nvSpPr>
        <p:spPr>
          <a:xfrm>
            <a:off x="1682280" y="655920"/>
            <a:ext cx="2284920" cy="1415160"/>
          </a:xfrm>
          <a:prstGeom prst="roundRect">
            <a:avLst>
              <a:gd name="adj" fmla="val 16667"/>
            </a:avLst>
          </a:prstGeom>
          <a:solidFill>
            <a:schemeClr val="accent2"/>
          </a:solidFill>
          <a:ln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400" spc="-1" strike="noStrike">
                <a:solidFill>
                  <a:srgbClr val="ffffff"/>
                </a:solidFill>
                <a:latin typeface="Calibri"/>
                <a:ea typeface="DejaVu Sans"/>
              </a:rPr>
              <a:t>DMaaP Adaptor</a:t>
            </a:r>
            <a:endParaRPr b="0" lang="sv-SE" sz="1400" spc="-1" strike="noStrike">
              <a:latin typeface="Arial"/>
            </a:endParaRPr>
          </a:p>
        </p:txBody>
      </p:sp>
      <p:sp>
        <p:nvSpPr>
          <p:cNvPr id="53" name="CustomShape 18"/>
          <p:cNvSpPr/>
          <p:nvPr/>
        </p:nvSpPr>
        <p:spPr>
          <a:xfrm>
            <a:off x="162720" y="2683440"/>
            <a:ext cx="1060920" cy="988200"/>
          </a:xfrm>
          <a:prstGeom prst="roundRect">
            <a:avLst>
              <a:gd name="adj" fmla="val 16667"/>
            </a:avLst>
          </a:prstGeom>
          <a:solidFill>
            <a:srgbClr val="666666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Kafka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54" name="CustomShape 19"/>
          <p:cNvSpPr/>
          <p:nvPr/>
        </p:nvSpPr>
        <p:spPr>
          <a:xfrm>
            <a:off x="1368000" y="2664000"/>
            <a:ext cx="1223640" cy="988200"/>
          </a:xfrm>
          <a:prstGeom prst="roundRect">
            <a:avLst>
              <a:gd name="adj" fmla="val 16667"/>
            </a:avLst>
          </a:prstGeom>
          <a:solidFill>
            <a:srgbClr val="666666"/>
          </a:solidFill>
          <a:ln>
            <a:solidFill>
              <a:srgbClr val="7030a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  <p:txBody>
          <a:bodyPr lIns="90000" rIns="90000" tIns="45000" bIns="45000" anchor="ctr">
            <a:noAutofit/>
          </a:bodyPr>
          <a:p>
            <a:pPr algn="ctr">
              <a:lnSpc>
                <a:spcPct val="100000"/>
              </a:lnSpc>
            </a:pPr>
            <a:r>
              <a:rPr b="0" lang="sv-SE" sz="1800" spc="-1" strike="noStrike">
                <a:solidFill>
                  <a:srgbClr val="ffffff"/>
                </a:solidFill>
                <a:latin typeface="Calibri"/>
                <a:ea typeface="DejaVu Sans"/>
              </a:rPr>
              <a:t>DMaaP</a:t>
            </a:r>
            <a:endParaRPr b="0" lang="sv-SE" sz="1800" spc="-1" strike="noStrike">
              <a:latin typeface="Arial"/>
            </a:endParaRPr>
          </a:p>
        </p:txBody>
      </p:sp>
      <p:sp>
        <p:nvSpPr>
          <p:cNvPr id="55" name="Line 20"/>
          <p:cNvSpPr/>
          <p:nvPr/>
        </p:nvSpPr>
        <p:spPr>
          <a:xfrm flipH="1">
            <a:off x="576000" y="2160000"/>
            <a:ext cx="1296000" cy="487440"/>
          </a:xfrm>
          <a:prstGeom prst="line">
            <a:avLst/>
          </a:prstGeom>
          <a:ln>
            <a:solidFill>
              <a:srgbClr val="3465a4"/>
            </a:solidFill>
            <a:headEnd len="med" type="triangle" w="med"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56" name="Line 21"/>
          <p:cNvSpPr/>
          <p:nvPr/>
        </p:nvSpPr>
        <p:spPr>
          <a:xfrm>
            <a:off x="2160000" y="2160000"/>
            <a:ext cx="0" cy="487440"/>
          </a:xfrm>
          <a:prstGeom prst="line">
            <a:avLst/>
          </a:prstGeom>
          <a:ln>
            <a:solidFill>
              <a:srgbClr val="3465a4"/>
            </a:solidFill>
            <a:headEnd len="med" type="triangle" w="med"/>
            <a:tailEnd len="med" type="triangle" w="med"/>
          </a:ln>
        </p:spPr>
        <p:style>
          <a:lnRef idx="0"/>
          <a:fillRef idx="0"/>
          <a:effectRef idx="0"/>
          <a:fontRef idx="minor"/>
        </p:style>
      </p:sp>
      <p:sp>
        <p:nvSpPr>
          <p:cNvPr id="57" name="CustomShape 22"/>
          <p:cNvSpPr/>
          <p:nvPr/>
        </p:nvSpPr>
        <p:spPr>
          <a:xfrm>
            <a:off x="5040000" y="864000"/>
            <a:ext cx="2232720" cy="63864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1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Data delivery</a:t>
            </a:r>
            <a:endParaRPr b="0" lang="sv-SE" sz="1800" spc="-1" strike="noStrike">
              <a:latin typeface="Arial"/>
            </a:endParaRPr>
          </a:p>
          <a:p>
            <a:pPr>
              <a:lnSpc>
                <a:spcPct val="100000"/>
              </a:lnSpc>
            </a:pPr>
            <a:r>
              <a:rPr b="0" lang="sv-SE" sz="1800" spc="-1" strike="noStrike">
                <a:solidFill>
                  <a:srgbClr val="000000"/>
                </a:solidFill>
                <a:latin typeface="Calibri"/>
                <a:ea typeface="DejaVu Sans"/>
              </a:rPr>
              <a:t>- REST, POST</a:t>
            </a:r>
            <a:endParaRPr b="0" lang="sv-SE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customXml/_rels/item1.xml.rels><?xml version="1.0" encoding="UTF-8"?>
<Relationships xmlns="http://schemas.openxmlformats.org/package/2006/relationships"><Relationship Id="rId1" Type="http://schemas.openxmlformats.org/officeDocument/2006/relationships/customXmlProps" Target="itemProps1.xml"/>
</Relationships>
</file>

<file path=customXml/_rels/item2.xml.rels><?xml version="1.0" encoding="UTF-8"?>
<Relationships xmlns="http://schemas.openxmlformats.org/package/2006/relationships"><Relationship Id="rId1" Type="http://schemas.openxmlformats.org/officeDocument/2006/relationships/customXmlProps" Target="itemProps2.xml"/>
</Relationships>
</file>

<file path=customXml/_rels/item3.xml.rels><?xml version="1.0" encoding="UTF-8"?>
<Relationships xmlns="http://schemas.openxmlformats.org/package/2006/relationships"><Relationship Id="rId1" Type="http://schemas.openxmlformats.org/officeDocument/2006/relationships/customXmlProps" Target="itemProps3.xml"/>
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B45183B6D059494C849C9E892BD0E8C5" ma:contentTypeVersion="10" ma:contentTypeDescription="Skapa ett nytt dokument." ma:contentTypeScope="" ma:versionID="9cb1e7130a053a32862a57143fb3b998">
  <xsd:schema xmlns:xsd="http://www.w3.org/2001/XMLSchema" xmlns:xs="http://www.w3.org/2001/XMLSchema" xmlns:p="http://schemas.microsoft.com/office/2006/metadata/properties" xmlns:ns2="956915cd-bb14-478a-8837-8bbdc6ef80ea" xmlns:ns3="6ba89331-57df-4081-aa1d-43fd5a6c2417" targetNamespace="http://schemas.microsoft.com/office/2006/metadata/properties" ma:root="true" ma:fieldsID="b1b84763b5dd8338302e0604d9a5f0a6" ns2:_="" ns3:_="">
    <xsd:import namespace="956915cd-bb14-478a-8837-8bbdc6ef80ea"/>
    <xsd:import namespace="6ba89331-57df-4081-aa1d-43fd5a6c2417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56915cd-bb14-478a-8837-8bbdc6ef80e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ba89331-57df-4081-aa1d-43fd5a6c2417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Delat med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Delat med information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nehållstyp"/>
        <xsd:element ref="dc:title" minOccurs="0" maxOccurs="1" ma:index="4" ma:displayName="Rubrik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D742207A-E37C-4445-A985-DE3485EF643B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BDEC019-411B-48B7-BA59-FCE0A947E7D2}">
  <ds:schemaRefs>
    <ds:schemaRef ds:uri="http://schemas.microsoft.com/office/2006/metadata/properties"/>
    <ds:schemaRef ds:uri="http://schemas.microsoft.com/office/infopath/2007/PartnerControls"/>
  </ds:schemaRefs>
</ds:datastoreItem>
</file>

<file path=customXml/itemProps3.xml><?xml version="1.0" encoding="utf-8"?>
<ds:datastoreItem xmlns:ds="http://schemas.openxmlformats.org/officeDocument/2006/customXml" ds:itemID="{10432FAF-7E7C-4791-991E-646050214252}">
  <ds:schemaRefs>
    <ds:schemaRef ds:uri="6ba89331-57df-4081-aa1d-43fd5a6c2417"/>
    <ds:schemaRef ds:uri="956915cd-bb14-478a-8837-8bbdc6ef80ea"/>
    <ds:schemaRef ds:uri="http://purl.org/dc/elements/1.1/"/>
    <ds:schemaRef ds:uri="http://purl.org/dc/terms/"/>
    <ds:schemaRef ds:uri="http://schemas.microsoft.com/internal/obd"/>
    <ds:schemaRef ds:uri="http://schemas.microsoft.com/office/2006/documentManagement/types"/>
    <ds:schemaRef ds:uri="http://schemas.microsoft.com/office/2006/metadata/contentType"/>
    <ds:schemaRef ds:uri="http://schemas.microsoft.com/office/2006/metadata/properties"/>
    <ds:schemaRef ds:uri="http://schemas.microsoft.com/office/2006/metadata/properties/metaAttributes"/>
    <ds:schemaRef ds:uri="http://schemas.microsoft.com/office/infopath/2007/PartnerControls"/>
    <ds:schemaRef ds:uri="http://schemas.openxmlformats.org/package/2006/metadata/core-properties"/>
    <ds:schemaRef ds:uri="http://www.w3.org/2001/XMLSchema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11639</TotalTime>
  <Application>LibreOffice/6.4.7.2$Linux_X86_64 LibreOffice_project/40$Build-2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2021-01-19T15:41:02Z</dcterms:created>
  <dc:creator/>
  <dc:description/>
  <dc:language>sv-SE</dc:language>
  <cp:lastModifiedBy/>
  <dcterms:modified xsi:type="dcterms:W3CDTF">2022-04-21T10:08:50Z</dcterms:modified>
  <cp:revision>80</cp:revision>
  <dc:subject/>
  <dc:title>PowerPoint-presentation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ContentTypeId">
    <vt:lpwstr>0x010100B45183B6D059494C849C9E892BD0E8C5</vt:lpwstr>
  </property>
  <property fmtid="{D5CDD505-2E9C-101B-9397-08002B2CF9AE}" pid="4" name="HiddenSlides">
    <vt:i4>0</vt:i4>
  </property>
  <property fmtid="{D5CDD505-2E9C-101B-9397-08002B2CF9AE}" pid="5" name="HyperlinksChanged">
    <vt:bool>0</vt:bool>
  </property>
  <property fmtid="{D5CDD505-2E9C-101B-9397-08002B2CF9AE}" pid="6" name="LinksUpToDate">
    <vt:bool>0</vt:bool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3</vt:i4>
  </property>
</Properties>
</file>