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</a:t>
            </a:r>
            <a:r>
              <a:rPr b="0" lang="sv-SE" sz="4400" spc="-1" strike="noStrike">
                <a:latin typeface="Arial"/>
              </a:rPr>
              <a:t>edit the </a:t>
            </a:r>
            <a:r>
              <a:rPr b="0" lang="sv-SE" sz="4400" spc="-1" strike="noStrike">
                <a:latin typeface="Arial"/>
              </a:rPr>
              <a:t>title text </a:t>
            </a:r>
            <a:r>
              <a:rPr b="0" lang="sv-SE" sz="4400" spc="-1" strike="noStrike">
                <a:latin typeface="Arial"/>
              </a:rPr>
              <a:t>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3564360" y="3875400"/>
            <a:ext cx="151020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72000" y="81000"/>
            <a:ext cx="22320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7812000" y="1188000"/>
            <a:ext cx="1996200" cy="9874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R-App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176000" y="1512720"/>
            <a:ext cx="3382920" cy="43020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5"/>
          <p:cNvSpPr/>
          <p:nvPr/>
        </p:nvSpPr>
        <p:spPr>
          <a:xfrm>
            <a:off x="6804000" y="3875400"/>
            <a:ext cx="177300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3" name="Line 6"/>
          <p:cNvSpPr/>
          <p:nvPr/>
        </p:nvSpPr>
        <p:spPr>
          <a:xfrm flipH="1">
            <a:off x="6300000" y="2340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Line 7"/>
          <p:cNvSpPr/>
          <p:nvPr/>
        </p:nvSpPr>
        <p:spPr>
          <a:xfrm>
            <a:off x="3456000" y="2160000"/>
            <a:ext cx="1872000" cy="237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Line 8"/>
          <p:cNvSpPr/>
          <p:nvPr/>
        </p:nvSpPr>
        <p:spPr>
          <a:xfrm>
            <a:off x="3636000" y="37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9"/>
          <p:cNvSpPr/>
          <p:nvPr/>
        </p:nvSpPr>
        <p:spPr>
          <a:xfrm>
            <a:off x="8604000" y="3600000"/>
            <a:ext cx="310500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7" name="CustomShape 10"/>
          <p:cNvSpPr/>
          <p:nvPr/>
        </p:nvSpPr>
        <p:spPr>
          <a:xfrm>
            <a:off x="5022360" y="4668120"/>
            <a:ext cx="2284200" cy="141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8" name="CustomShape 11"/>
          <p:cNvSpPr/>
          <p:nvPr/>
        </p:nvSpPr>
        <p:spPr>
          <a:xfrm>
            <a:off x="5022360" y="4668120"/>
            <a:ext cx="2284200" cy="141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9" name="CustomShape 12"/>
          <p:cNvSpPr/>
          <p:nvPr/>
        </p:nvSpPr>
        <p:spPr>
          <a:xfrm>
            <a:off x="1890720" y="5760000"/>
            <a:ext cx="1996200" cy="9874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Near-RT RIC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0" name="CustomShape 13"/>
          <p:cNvSpPr/>
          <p:nvPr/>
        </p:nvSpPr>
        <p:spPr>
          <a:xfrm>
            <a:off x="3276000" y="4952520"/>
            <a:ext cx="177300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A1-EI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51" name="Line 14"/>
          <p:cNvSpPr/>
          <p:nvPr/>
        </p:nvSpPr>
        <p:spPr>
          <a:xfrm>
            <a:off x="3924000" y="5280120"/>
            <a:ext cx="936000" cy="93600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Line 15"/>
          <p:cNvSpPr/>
          <p:nvPr/>
        </p:nvSpPr>
        <p:spPr>
          <a:xfrm flipH="1">
            <a:off x="3924000" y="5544000"/>
            <a:ext cx="936000" cy="67212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6"/>
          <p:cNvSpPr/>
          <p:nvPr/>
        </p:nvSpPr>
        <p:spPr>
          <a:xfrm flipH="1" rot="16305600">
            <a:off x="1412280" y="3830040"/>
            <a:ext cx="3122280" cy="28800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17"/>
          <p:cNvSpPr/>
          <p:nvPr/>
        </p:nvSpPr>
        <p:spPr>
          <a:xfrm>
            <a:off x="1682280" y="655920"/>
            <a:ext cx="2284200" cy="141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DMaaP Adaptor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55" name="CustomShape 18"/>
          <p:cNvSpPr/>
          <p:nvPr/>
        </p:nvSpPr>
        <p:spPr>
          <a:xfrm>
            <a:off x="162720" y="2683440"/>
            <a:ext cx="106020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Kafka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6" name="CustomShape 19"/>
          <p:cNvSpPr/>
          <p:nvPr/>
        </p:nvSpPr>
        <p:spPr>
          <a:xfrm>
            <a:off x="1368000" y="2664000"/>
            <a:ext cx="122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DMaaP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7" name="Line 20"/>
          <p:cNvSpPr/>
          <p:nvPr/>
        </p:nvSpPr>
        <p:spPr>
          <a:xfrm flipH="1">
            <a:off x="576000" y="2160000"/>
            <a:ext cx="129600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Line 21"/>
          <p:cNvSpPr/>
          <p:nvPr/>
        </p:nvSpPr>
        <p:spPr>
          <a:xfrm>
            <a:off x="2160000" y="2160000"/>
            <a:ext cx="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22"/>
          <p:cNvSpPr/>
          <p:nvPr/>
        </p:nvSpPr>
        <p:spPr>
          <a:xfrm>
            <a:off x="5040000" y="541080"/>
            <a:ext cx="2232000" cy="912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- REST, POST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- Kafka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60" name="CustomShape 23"/>
          <p:cNvSpPr/>
          <p:nvPr/>
        </p:nvSpPr>
        <p:spPr>
          <a:xfrm>
            <a:off x="1512000" y="4329720"/>
            <a:ext cx="122400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10584000" y="4700160"/>
            <a:ext cx="149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10410840" y="4484160"/>
            <a:ext cx="149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63" name="CustomShape 3"/>
          <p:cNvSpPr/>
          <p:nvPr/>
        </p:nvSpPr>
        <p:spPr>
          <a:xfrm>
            <a:off x="72000" y="81000"/>
            <a:ext cx="22320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64" name="CustomShape 4"/>
          <p:cNvSpPr/>
          <p:nvPr/>
        </p:nvSpPr>
        <p:spPr>
          <a:xfrm>
            <a:off x="3132000" y="792000"/>
            <a:ext cx="5327640" cy="5471640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DMaaP Adaptor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65" name="CustomShape 5"/>
          <p:cNvSpPr/>
          <p:nvPr/>
        </p:nvSpPr>
        <p:spPr>
          <a:xfrm>
            <a:off x="144000" y="3043800"/>
            <a:ext cx="149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Kafka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66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1548000" y="2736000"/>
            <a:ext cx="3995640" cy="2673000"/>
          </a:xfrm>
          <a:prstGeom prst="rect">
            <a:avLst/>
          </a:prstGeom>
          <a:ln>
            <a:noFill/>
          </a:ln>
        </p:spPr>
      </p:pic>
      <p:sp>
        <p:nvSpPr>
          <p:cNvPr id="67" name="CustomShape 6"/>
          <p:cNvSpPr/>
          <p:nvPr/>
        </p:nvSpPr>
        <p:spPr>
          <a:xfrm>
            <a:off x="144360" y="4196160"/>
            <a:ext cx="163656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DMaaP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68" name="CustomShape 7"/>
          <p:cNvSpPr/>
          <p:nvPr/>
        </p:nvSpPr>
        <p:spPr>
          <a:xfrm>
            <a:off x="5669280" y="2520000"/>
            <a:ext cx="2538360" cy="1512000"/>
          </a:xfrm>
          <a:prstGeom prst="rect">
            <a:avLst/>
          </a:prstGeom>
          <a:blipFill rotWithShape="0">
            <a:blip r:embed="rId2">
              <a:alphaModFix amt="50000"/>
            </a:blip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Filtering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Data transformation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Data aggregation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(per Job)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69" name="" descr=""/>
          <p:cNvPicPr/>
          <p:nvPr/>
        </p:nvPicPr>
        <p:blipFill>
          <a:blip r:embed="rId3">
            <a:alphaModFix amt="50000"/>
          </a:blip>
          <a:stretch/>
        </p:blipFill>
        <p:spPr>
          <a:xfrm>
            <a:off x="8208000" y="2880720"/>
            <a:ext cx="1955520" cy="430920"/>
          </a:xfrm>
          <a:prstGeom prst="rect">
            <a:avLst/>
          </a:prstGeom>
          <a:ln>
            <a:noFill/>
          </a:ln>
        </p:spPr>
      </p:pic>
      <p:pic>
        <p:nvPicPr>
          <p:cNvPr id="70" name="" descr=""/>
          <p:cNvPicPr/>
          <p:nvPr/>
        </p:nvPicPr>
        <p:blipFill>
          <a:blip r:embed="rId4">
            <a:alphaModFix amt="50000"/>
          </a:blip>
          <a:stretch/>
        </p:blipFill>
        <p:spPr>
          <a:xfrm>
            <a:off x="8268120" y="4536720"/>
            <a:ext cx="1955520" cy="430920"/>
          </a:xfrm>
          <a:prstGeom prst="rect">
            <a:avLst/>
          </a:prstGeom>
          <a:ln>
            <a:noFill/>
          </a:ln>
        </p:spPr>
      </p:pic>
      <p:sp>
        <p:nvSpPr>
          <p:cNvPr id="71" name="CustomShape 8"/>
          <p:cNvSpPr/>
          <p:nvPr/>
        </p:nvSpPr>
        <p:spPr>
          <a:xfrm>
            <a:off x="8639640" y="2443320"/>
            <a:ext cx="2232000" cy="36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HTTP POST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2" name="CustomShape 9"/>
          <p:cNvSpPr/>
          <p:nvPr/>
        </p:nvSpPr>
        <p:spPr>
          <a:xfrm>
            <a:off x="10152000" y="2592000"/>
            <a:ext cx="149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3" name="CustomShape 10"/>
          <p:cNvSpPr/>
          <p:nvPr/>
        </p:nvSpPr>
        <p:spPr>
          <a:xfrm>
            <a:off x="8639640" y="4207320"/>
            <a:ext cx="2232000" cy="36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Kafka Topic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4" name="CustomShape 11"/>
          <p:cNvSpPr/>
          <p:nvPr/>
        </p:nvSpPr>
        <p:spPr>
          <a:xfrm>
            <a:off x="10224000" y="4248000"/>
            <a:ext cx="1492920" cy="98748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5" name="CustomShape 12"/>
          <p:cNvSpPr/>
          <p:nvPr/>
        </p:nvSpPr>
        <p:spPr>
          <a:xfrm>
            <a:off x="3671640" y="936000"/>
            <a:ext cx="22320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DMaaP Adapter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6" name="CustomShape 13"/>
          <p:cNvSpPr/>
          <p:nvPr/>
        </p:nvSpPr>
        <p:spPr>
          <a:xfrm>
            <a:off x="5669280" y="4104000"/>
            <a:ext cx="2538360" cy="1512000"/>
          </a:xfrm>
          <a:prstGeom prst="rect">
            <a:avLst/>
          </a:prstGeom>
          <a:blipFill rotWithShape="0">
            <a:blip r:embed="rId5">
              <a:alphaModFix amt="50000"/>
            </a:blip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Filtering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Data transformation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Data aggregation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(per Job)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lus/>
      </p:transition>
    </mc:Choice>
    <mc:Fallback>
      <p:transition spd="slow">
        <p:plus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12760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2022-06-21T10:53:21Z</dcterms:modified>
  <cp:revision>89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