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3.xml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9.png" ContentType="image/png"/>
  <Override PartName="/ppt/media/image13.png" ContentType="image/png"/>
  <Override PartName="/ppt/media/image8.png" ContentType="image/png"/>
  <Override PartName="/ppt/media/image12.png" ContentType="image/png"/>
  <Override PartName="/ppt/media/image7.png" ContentType="image/png"/>
  <Override PartName="/ppt/media/image11.png" ContentType="image/png"/>
  <Override PartName="/ppt/media/image6.png" ContentType="image/png"/>
  <Override PartName="/ppt/media/image10.png" ContentType="image/png"/>
  <Override PartName="/ppt/media/image5.png" ContentType="image/png"/>
  <Override PartName="/ppt/media/image22.png" ContentType="image/png"/>
  <Override PartName="/ppt/media/image4.png" ContentType="image/png"/>
  <Override PartName="/ppt/media/image21.png" ContentType="image/png"/>
  <Override PartName="/ppt/media/image19.png" ContentType="image/png"/>
  <Override PartName="/ppt/media/image1.png" ContentType="image/png"/>
  <Override PartName="/ppt/media/image3.png" ContentType="image/png"/>
  <Override PartName="/ppt/media/image20.png" ContentType="image/png"/>
  <Override PartName="/ppt/media/image18.png" ContentType="image/png"/>
  <Override PartName="/ppt/media/image17.png" ContentType="image/png"/>
  <Override PartName="/ppt/media/image16.png" ContentType="image/png"/>
  <Override PartName="/ppt/media/image15.png" ContentType="image/png"/>
  <Override PartName="/ppt/media/image14.png" ContentType="image/png"/>
  <Override PartName="/ppt/media/image2.png" ContentType="image/png"/>
  <Override PartName="/ppt/slides/slide1.xml" ContentType="application/vnd.openxmlformats-officedocument.presentationml.slide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v-SE" sz="4400" spc="-1" strike="noStrike">
                <a:latin typeface="Arial"/>
              </a:rPr>
              <a:t>Click </a:t>
            </a:r>
            <a:r>
              <a:rPr b="0" lang="sv-SE" sz="4400" spc="-1" strike="noStrike">
                <a:latin typeface="Arial"/>
              </a:rPr>
              <a:t>to edit </a:t>
            </a:r>
            <a:r>
              <a:rPr b="0" lang="sv-SE" sz="4400" spc="-1" strike="noStrike">
                <a:latin typeface="Arial"/>
              </a:rPr>
              <a:t>the </a:t>
            </a:r>
            <a:r>
              <a:rPr b="0" lang="sv-SE" sz="4400" spc="-1" strike="noStrike">
                <a:latin typeface="Arial"/>
              </a:rPr>
              <a:t>title </a:t>
            </a:r>
            <a:r>
              <a:rPr b="0" lang="sv-SE" sz="4400" spc="-1" strike="noStrike">
                <a:latin typeface="Arial"/>
              </a:rPr>
              <a:t>text </a:t>
            </a:r>
            <a:r>
              <a:rPr b="0" lang="sv-SE" sz="4400" spc="-1" strike="noStrike">
                <a:latin typeface="Arial"/>
              </a:rPr>
              <a:t>format</a:t>
            </a:r>
            <a:endParaRPr b="0" lang="sv-S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3200" spc="-1" strike="noStrike">
                <a:latin typeface="Arial"/>
              </a:rPr>
              <a:t>Click to edit the outline text format</a:t>
            </a:r>
            <a:endParaRPr b="0" lang="sv-S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800" spc="-1" strike="noStrike">
                <a:latin typeface="Arial"/>
              </a:rPr>
              <a:t>Second Outline Level</a:t>
            </a:r>
            <a:endParaRPr b="0" lang="sv-S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400" spc="-1" strike="noStrike">
                <a:latin typeface="Arial"/>
              </a:rPr>
              <a:t>Third Outline Level</a:t>
            </a:r>
            <a:endParaRPr b="0" lang="sv-S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000" spc="-1" strike="noStrike">
                <a:latin typeface="Arial"/>
              </a:rPr>
              <a:t>Fourth Outline Level</a:t>
            </a:r>
            <a:endParaRPr b="0" lang="sv-S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Fifth Outline Level</a:t>
            </a:r>
            <a:endParaRPr b="0" lang="sv-S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Sixth Outline Level</a:t>
            </a:r>
            <a:endParaRPr b="0" lang="sv-S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Seventh Outline Level</a:t>
            </a:r>
            <a:endParaRPr b="0" lang="sv-S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v-SE" sz="4400" spc="-1" strike="noStrike">
                <a:latin typeface="Arial"/>
              </a:rPr>
              <a:t>Click to edit the title text format</a:t>
            </a:r>
            <a:endParaRPr b="0" lang="sv-SE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3200" spc="-1" strike="noStrike">
                <a:latin typeface="Arial"/>
              </a:rPr>
              <a:t>Click to edit the outline text format</a:t>
            </a:r>
            <a:endParaRPr b="0" lang="sv-S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800" spc="-1" strike="noStrike">
                <a:latin typeface="Arial"/>
              </a:rPr>
              <a:t>Second Outline Level</a:t>
            </a:r>
            <a:endParaRPr b="0" lang="sv-S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400" spc="-1" strike="noStrike">
                <a:latin typeface="Arial"/>
              </a:rPr>
              <a:t>Third Outline Level</a:t>
            </a:r>
            <a:endParaRPr b="0" lang="sv-S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000" spc="-1" strike="noStrike">
                <a:latin typeface="Arial"/>
              </a:rPr>
              <a:t>Fourth Outline Level</a:t>
            </a:r>
            <a:endParaRPr b="0" lang="sv-S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Fifth Outline Level</a:t>
            </a:r>
            <a:endParaRPr b="0" lang="sv-S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Sixth Outline Level</a:t>
            </a:r>
            <a:endParaRPr b="0" lang="sv-S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Seventh Outline Level</a:t>
            </a:r>
            <a:endParaRPr b="0" lang="sv-S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3564360" y="3875400"/>
            <a:ext cx="150984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Data Producer API 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72000" y="81000"/>
            <a:ext cx="223164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Architecture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7812000" y="1188000"/>
            <a:ext cx="1995840" cy="98712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R-App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4176000" y="1512720"/>
            <a:ext cx="3382560" cy="42984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80" name="CustomShape 5"/>
          <p:cNvSpPr/>
          <p:nvPr/>
        </p:nvSpPr>
        <p:spPr>
          <a:xfrm>
            <a:off x="6804000" y="3875400"/>
            <a:ext cx="177264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Data Consumer API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81" name="Line 6"/>
          <p:cNvSpPr/>
          <p:nvPr/>
        </p:nvSpPr>
        <p:spPr>
          <a:xfrm flipH="1">
            <a:off x="6300000" y="2340000"/>
            <a:ext cx="1656000" cy="2160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Line 7"/>
          <p:cNvSpPr/>
          <p:nvPr/>
        </p:nvSpPr>
        <p:spPr>
          <a:xfrm>
            <a:off x="3456000" y="2160000"/>
            <a:ext cx="1872000" cy="237600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83" name="Line 8"/>
          <p:cNvSpPr/>
          <p:nvPr/>
        </p:nvSpPr>
        <p:spPr>
          <a:xfrm>
            <a:off x="3636000" y="3708000"/>
            <a:ext cx="4824000" cy="0"/>
          </a:xfrm>
          <a:prstGeom prst="line">
            <a:avLst/>
          </a:prstGeom>
          <a:ln w="72000">
            <a:solidFill>
              <a:srgbClr val="11111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CustomShape 9"/>
          <p:cNvSpPr/>
          <p:nvPr/>
        </p:nvSpPr>
        <p:spPr>
          <a:xfrm>
            <a:off x="8604000" y="3600000"/>
            <a:ext cx="310464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R1 Data exposure and control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85" name="CustomShape 10"/>
          <p:cNvSpPr/>
          <p:nvPr/>
        </p:nvSpPr>
        <p:spPr>
          <a:xfrm>
            <a:off x="5022360" y="4668120"/>
            <a:ext cx="2283840" cy="141408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Enrichment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Coordinator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Service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86" name="CustomShape 11"/>
          <p:cNvSpPr/>
          <p:nvPr/>
        </p:nvSpPr>
        <p:spPr>
          <a:xfrm>
            <a:off x="5022360" y="4668120"/>
            <a:ext cx="2283840" cy="141408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Information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Coordinator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Service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87" name="CustomShape 12"/>
          <p:cNvSpPr/>
          <p:nvPr/>
        </p:nvSpPr>
        <p:spPr>
          <a:xfrm>
            <a:off x="1890720" y="5760000"/>
            <a:ext cx="1995840" cy="98712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Near-RT RIC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8" name="CustomShape 13"/>
          <p:cNvSpPr/>
          <p:nvPr/>
        </p:nvSpPr>
        <p:spPr>
          <a:xfrm>
            <a:off x="3276000" y="4952520"/>
            <a:ext cx="177264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A1-EI API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89" name="Line 14"/>
          <p:cNvSpPr/>
          <p:nvPr/>
        </p:nvSpPr>
        <p:spPr>
          <a:xfrm>
            <a:off x="3924000" y="5280120"/>
            <a:ext cx="936000" cy="936000"/>
          </a:xfrm>
          <a:prstGeom prst="line">
            <a:avLst/>
          </a:prstGeom>
          <a:ln w="72000">
            <a:solidFill>
              <a:srgbClr val="11111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Line 15"/>
          <p:cNvSpPr/>
          <p:nvPr/>
        </p:nvSpPr>
        <p:spPr>
          <a:xfrm flipH="1">
            <a:off x="3924000" y="5544000"/>
            <a:ext cx="936000" cy="67212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CustomShape 16"/>
          <p:cNvSpPr/>
          <p:nvPr/>
        </p:nvSpPr>
        <p:spPr>
          <a:xfrm flipH="1" rot="16305600">
            <a:off x="1411920" y="3830040"/>
            <a:ext cx="3121920" cy="28728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17"/>
          <p:cNvSpPr/>
          <p:nvPr/>
        </p:nvSpPr>
        <p:spPr>
          <a:xfrm>
            <a:off x="1682280" y="655920"/>
            <a:ext cx="2283840" cy="141408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DMaaP Adaptor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93" name="CustomShape 18"/>
          <p:cNvSpPr/>
          <p:nvPr/>
        </p:nvSpPr>
        <p:spPr>
          <a:xfrm>
            <a:off x="162720" y="2683440"/>
            <a:ext cx="1059840" cy="98712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Kafka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4" name="CustomShape 19"/>
          <p:cNvSpPr/>
          <p:nvPr/>
        </p:nvSpPr>
        <p:spPr>
          <a:xfrm>
            <a:off x="1368000" y="2664000"/>
            <a:ext cx="1222560" cy="98712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DMaaP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5" name="Line 20"/>
          <p:cNvSpPr/>
          <p:nvPr/>
        </p:nvSpPr>
        <p:spPr>
          <a:xfrm flipH="1">
            <a:off x="576000" y="2160000"/>
            <a:ext cx="1296000" cy="48744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96" name="Line 21"/>
          <p:cNvSpPr/>
          <p:nvPr/>
        </p:nvSpPr>
        <p:spPr>
          <a:xfrm>
            <a:off x="2160000" y="2160000"/>
            <a:ext cx="0" cy="48744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CustomShape 22"/>
          <p:cNvSpPr/>
          <p:nvPr/>
        </p:nvSpPr>
        <p:spPr>
          <a:xfrm>
            <a:off x="5040000" y="541080"/>
            <a:ext cx="2231640" cy="91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Data delivery</a:t>
            </a:r>
            <a:endParaRPr b="0" lang="sv-S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- REST, POST</a:t>
            </a:r>
            <a:endParaRPr b="0" lang="sv-S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- Kafka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8" name="CustomShape 23"/>
          <p:cNvSpPr/>
          <p:nvPr/>
        </p:nvSpPr>
        <p:spPr>
          <a:xfrm>
            <a:off x="1512000" y="4329720"/>
            <a:ext cx="1223640" cy="638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Data delivery</a:t>
            </a:r>
            <a:endParaRPr b="0" lang="sv-S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10584000" y="4700160"/>
            <a:ext cx="1492560" cy="98712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10410840" y="4484160"/>
            <a:ext cx="1492560" cy="98712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1" name="CustomShape 3"/>
          <p:cNvSpPr/>
          <p:nvPr/>
        </p:nvSpPr>
        <p:spPr>
          <a:xfrm>
            <a:off x="72000" y="81000"/>
            <a:ext cx="223164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Data Delivery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2" name="CustomShape 4"/>
          <p:cNvSpPr/>
          <p:nvPr/>
        </p:nvSpPr>
        <p:spPr>
          <a:xfrm>
            <a:off x="3132000" y="792000"/>
            <a:ext cx="5327280" cy="5471280"/>
          </a:xfrm>
          <a:prstGeom prst="roundRect">
            <a:avLst>
              <a:gd name="adj" fmla="val 16667"/>
            </a:avLst>
          </a:prstGeom>
          <a:noFill/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DMaaP Adaptor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103" name="CustomShape 5"/>
          <p:cNvSpPr/>
          <p:nvPr/>
        </p:nvSpPr>
        <p:spPr>
          <a:xfrm>
            <a:off x="144000" y="3043800"/>
            <a:ext cx="1492560" cy="98712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Kafka</a:t>
            </a:r>
            <a:endParaRPr b="0" lang="sv-SE" sz="1800" spc="-1" strike="noStrike">
              <a:latin typeface="Arial"/>
            </a:endParaRPr>
          </a:p>
        </p:txBody>
      </p:sp>
      <p:pic>
        <p:nvPicPr>
          <p:cNvPr id="104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1548000" y="2736000"/>
            <a:ext cx="3995280" cy="2672640"/>
          </a:xfrm>
          <a:prstGeom prst="rect">
            <a:avLst/>
          </a:prstGeom>
          <a:ln>
            <a:noFill/>
          </a:ln>
        </p:spPr>
      </p:pic>
      <p:sp>
        <p:nvSpPr>
          <p:cNvPr id="105" name="CustomShape 6"/>
          <p:cNvSpPr/>
          <p:nvPr/>
        </p:nvSpPr>
        <p:spPr>
          <a:xfrm>
            <a:off x="144360" y="4196160"/>
            <a:ext cx="1636200" cy="98712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DMaaP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6" name="CustomShape 7"/>
          <p:cNvSpPr/>
          <p:nvPr/>
        </p:nvSpPr>
        <p:spPr>
          <a:xfrm>
            <a:off x="5669280" y="2520000"/>
            <a:ext cx="2538000" cy="1511640"/>
          </a:xfrm>
          <a:prstGeom prst="rect">
            <a:avLst/>
          </a:prstGeom>
          <a:blipFill rotWithShape="0">
            <a:blip r:embed="rId2">
              <a:alphaModFix amt="50000"/>
            </a:blip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Filtering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Data transformation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Data aggregation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(per Job)</a:t>
            </a:r>
            <a:endParaRPr b="0" lang="sv-SE" sz="1800" spc="-1" strike="noStrike">
              <a:latin typeface="Arial"/>
            </a:endParaRPr>
          </a:p>
        </p:txBody>
      </p:sp>
      <p:pic>
        <p:nvPicPr>
          <p:cNvPr id="107" name="" descr=""/>
          <p:cNvPicPr/>
          <p:nvPr/>
        </p:nvPicPr>
        <p:blipFill>
          <a:blip r:embed="rId3">
            <a:alphaModFix amt="50000"/>
          </a:blip>
          <a:stretch/>
        </p:blipFill>
        <p:spPr>
          <a:xfrm>
            <a:off x="8208000" y="2880720"/>
            <a:ext cx="1955160" cy="430560"/>
          </a:xfrm>
          <a:prstGeom prst="rect">
            <a:avLst/>
          </a:prstGeom>
          <a:ln>
            <a:noFill/>
          </a:ln>
        </p:spPr>
      </p:pic>
      <p:pic>
        <p:nvPicPr>
          <p:cNvPr id="108" name="" descr=""/>
          <p:cNvPicPr/>
          <p:nvPr/>
        </p:nvPicPr>
        <p:blipFill>
          <a:blip r:embed="rId4">
            <a:alphaModFix amt="50000"/>
          </a:blip>
          <a:stretch/>
        </p:blipFill>
        <p:spPr>
          <a:xfrm>
            <a:off x="8268120" y="4536720"/>
            <a:ext cx="1955160" cy="430560"/>
          </a:xfrm>
          <a:prstGeom prst="rect">
            <a:avLst/>
          </a:prstGeom>
          <a:ln>
            <a:noFill/>
          </a:ln>
        </p:spPr>
      </p:pic>
      <p:sp>
        <p:nvSpPr>
          <p:cNvPr id="109" name="CustomShape 8"/>
          <p:cNvSpPr/>
          <p:nvPr/>
        </p:nvSpPr>
        <p:spPr>
          <a:xfrm>
            <a:off x="8639640" y="2443320"/>
            <a:ext cx="223164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HTTP POST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0" name="CustomShape 9"/>
          <p:cNvSpPr/>
          <p:nvPr/>
        </p:nvSpPr>
        <p:spPr>
          <a:xfrm>
            <a:off x="10152000" y="2592000"/>
            <a:ext cx="1492560" cy="98712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1" name="CustomShape 10"/>
          <p:cNvSpPr/>
          <p:nvPr/>
        </p:nvSpPr>
        <p:spPr>
          <a:xfrm>
            <a:off x="8639640" y="4207320"/>
            <a:ext cx="223164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Kafka Topic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2" name="CustomShape 11"/>
          <p:cNvSpPr/>
          <p:nvPr/>
        </p:nvSpPr>
        <p:spPr>
          <a:xfrm>
            <a:off x="10224000" y="4248000"/>
            <a:ext cx="1492560" cy="98712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3" name="CustomShape 12"/>
          <p:cNvSpPr/>
          <p:nvPr/>
        </p:nvSpPr>
        <p:spPr>
          <a:xfrm>
            <a:off x="3671640" y="936000"/>
            <a:ext cx="223164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DMaaP Adapter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4" name="CustomShape 13"/>
          <p:cNvSpPr/>
          <p:nvPr/>
        </p:nvSpPr>
        <p:spPr>
          <a:xfrm>
            <a:off x="5669280" y="4104000"/>
            <a:ext cx="2538000" cy="1511640"/>
          </a:xfrm>
          <a:prstGeom prst="rect">
            <a:avLst/>
          </a:prstGeom>
          <a:blipFill rotWithShape="0">
            <a:blip r:embed="rId5">
              <a:alphaModFix amt="50000"/>
            </a:blip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Filtering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Data transformation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Data aggregation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(per Job)</a:t>
            </a:r>
            <a:endParaRPr b="0" lang="sv-S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lus/>
      </p:transition>
    </mc:Choice>
    <mc:Fallback>
      <p:transition spd="slow">
        <p:plus/>
      </p:transition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9631080" y="271800"/>
            <a:ext cx="1994400" cy="9856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2844000" y="127800"/>
            <a:ext cx="4101480" cy="46576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9775080" y="1927800"/>
            <a:ext cx="1994400" cy="9856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9703080" y="3511800"/>
            <a:ext cx="1994400" cy="9856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9" name="CustomShape 5"/>
          <p:cNvSpPr/>
          <p:nvPr/>
        </p:nvSpPr>
        <p:spPr>
          <a:xfrm>
            <a:off x="7650360" y="180000"/>
            <a:ext cx="1455120" cy="118296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Topic A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0" name="CustomShape 6"/>
          <p:cNvSpPr/>
          <p:nvPr/>
        </p:nvSpPr>
        <p:spPr>
          <a:xfrm>
            <a:off x="7578360" y="1764000"/>
            <a:ext cx="1455120" cy="118296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Topic C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1" name="CustomShape 7"/>
          <p:cNvSpPr/>
          <p:nvPr/>
        </p:nvSpPr>
        <p:spPr>
          <a:xfrm>
            <a:off x="7614720" y="3420360"/>
            <a:ext cx="1455120" cy="118296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Topic C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2" name="CustomShape 8"/>
          <p:cNvSpPr/>
          <p:nvPr/>
        </p:nvSpPr>
        <p:spPr>
          <a:xfrm>
            <a:off x="5195880" y="191880"/>
            <a:ext cx="1461600" cy="142560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Job 1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3" name="CustomShape 9"/>
          <p:cNvSpPr/>
          <p:nvPr/>
        </p:nvSpPr>
        <p:spPr>
          <a:xfrm>
            <a:off x="5220000" y="1703880"/>
            <a:ext cx="1461600" cy="142560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Job 2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4" name="CustomShape 10"/>
          <p:cNvSpPr/>
          <p:nvPr/>
        </p:nvSpPr>
        <p:spPr>
          <a:xfrm>
            <a:off x="5231880" y="3096000"/>
            <a:ext cx="1461600" cy="142560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Job 3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5" name="CustomShape 11"/>
          <p:cNvSpPr/>
          <p:nvPr/>
        </p:nvSpPr>
        <p:spPr>
          <a:xfrm>
            <a:off x="2969280" y="2844000"/>
            <a:ext cx="2032200" cy="1725480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ROP File Data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6" name="CustomShape 12"/>
          <p:cNvSpPr/>
          <p:nvPr/>
        </p:nvSpPr>
        <p:spPr>
          <a:xfrm>
            <a:off x="10063080" y="4303800"/>
            <a:ext cx="1994400" cy="9856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7" name="CustomShape 13"/>
          <p:cNvSpPr/>
          <p:nvPr/>
        </p:nvSpPr>
        <p:spPr>
          <a:xfrm>
            <a:off x="2089800" y="6048000"/>
            <a:ext cx="5325480" cy="458640"/>
          </a:xfrm>
          <a:prstGeom prst="roundRect">
            <a:avLst>
              <a:gd name="adj" fmla="val 16667"/>
            </a:avLst>
          </a:prstGeom>
          <a:solidFill>
            <a:srgbClr val="2a6099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PM Files Data Store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8" name="CustomShape 14"/>
          <p:cNvSpPr/>
          <p:nvPr/>
        </p:nvSpPr>
        <p:spPr>
          <a:xfrm>
            <a:off x="414360" y="1764000"/>
            <a:ext cx="1455120" cy="1182960"/>
          </a:xfrm>
          <a:prstGeom prst="rect">
            <a:avLst/>
          </a:prstGeom>
          <a:blipFill rotWithShape="0">
            <a:blip r:embed="rId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File Ready</a:t>
            </a:r>
            <a:endParaRPr b="0" lang="sv-SE" sz="1800" spc="-1" strike="noStrike">
              <a:latin typeface="Arial"/>
            </a:endParaRPr>
          </a:p>
        </p:txBody>
      </p:sp>
      <p:pic>
        <p:nvPicPr>
          <p:cNvPr id="129" name="" descr=""/>
          <p:cNvPicPr/>
          <p:nvPr/>
        </p:nvPicPr>
        <p:blipFill>
          <a:blip r:embed="rId9"/>
          <a:stretch/>
        </p:blipFill>
        <p:spPr>
          <a:xfrm>
            <a:off x="3454920" y="4680000"/>
            <a:ext cx="756360" cy="1367280"/>
          </a:xfrm>
          <a:prstGeom prst="rect">
            <a:avLst/>
          </a:prstGeom>
          <a:ln>
            <a:noFill/>
          </a:ln>
        </p:spPr>
      </p:pic>
      <p:sp>
        <p:nvSpPr>
          <p:cNvPr id="130" name="TextShape 15"/>
          <p:cNvSpPr txBox="1"/>
          <p:nvPr/>
        </p:nvSpPr>
        <p:spPr>
          <a:xfrm>
            <a:off x="792000" y="288000"/>
            <a:ext cx="2016000" cy="346320"/>
          </a:xfrm>
          <a:prstGeom prst="rect">
            <a:avLst/>
          </a:prstGeom>
          <a:noFill/>
          <a:ln>
            <a:noFill/>
          </a:ln>
        </p:spPr>
      </p:sp>
      <p:sp>
        <p:nvSpPr>
          <p:cNvPr id="131" name="TextShape 16"/>
          <p:cNvSpPr txBox="1"/>
          <p:nvPr/>
        </p:nvSpPr>
        <p:spPr>
          <a:xfrm>
            <a:off x="144000" y="648000"/>
            <a:ext cx="2664000" cy="858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sv-SE" sz="1800" spc="-1" strike="noStrike">
                <a:latin typeface="Arial"/>
              </a:rPr>
              <a:t>PM Data Filtering/multiplexing</a:t>
            </a:r>
            <a:endParaRPr b="0" lang="sv-S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9631080" y="271800"/>
            <a:ext cx="1994400" cy="9856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33" name="CustomShape 2"/>
          <p:cNvSpPr/>
          <p:nvPr/>
        </p:nvSpPr>
        <p:spPr>
          <a:xfrm>
            <a:off x="2844000" y="127800"/>
            <a:ext cx="5220000" cy="46576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CustomShape 3"/>
          <p:cNvSpPr/>
          <p:nvPr/>
        </p:nvSpPr>
        <p:spPr>
          <a:xfrm>
            <a:off x="9775080" y="1927800"/>
            <a:ext cx="1994400" cy="9856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35" name="CustomShape 4"/>
          <p:cNvSpPr/>
          <p:nvPr/>
        </p:nvSpPr>
        <p:spPr>
          <a:xfrm>
            <a:off x="9703080" y="3511800"/>
            <a:ext cx="1994400" cy="9856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36" name="CustomShape 5"/>
          <p:cNvSpPr/>
          <p:nvPr/>
        </p:nvSpPr>
        <p:spPr>
          <a:xfrm>
            <a:off x="8192880" y="1841040"/>
            <a:ext cx="1455120" cy="118296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Topic A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37" name="CustomShape 6"/>
          <p:cNvSpPr/>
          <p:nvPr/>
        </p:nvSpPr>
        <p:spPr>
          <a:xfrm>
            <a:off x="5195880" y="191880"/>
            <a:ext cx="1461600" cy="142560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Job 1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38" name="CustomShape 7"/>
          <p:cNvSpPr/>
          <p:nvPr/>
        </p:nvSpPr>
        <p:spPr>
          <a:xfrm>
            <a:off x="5220000" y="1703880"/>
            <a:ext cx="1461600" cy="142560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Job 2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39" name="CustomShape 8"/>
          <p:cNvSpPr/>
          <p:nvPr/>
        </p:nvSpPr>
        <p:spPr>
          <a:xfrm>
            <a:off x="5231880" y="3096000"/>
            <a:ext cx="1461600" cy="142560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Job 3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40" name="CustomShape 9"/>
          <p:cNvSpPr/>
          <p:nvPr/>
        </p:nvSpPr>
        <p:spPr>
          <a:xfrm>
            <a:off x="2969280" y="2844000"/>
            <a:ext cx="2032200" cy="172548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ROP File Data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41" name="CustomShape 10"/>
          <p:cNvSpPr/>
          <p:nvPr/>
        </p:nvSpPr>
        <p:spPr>
          <a:xfrm>
            <a:off x="10063080" y="4303800"/>
            <a:ext cx="1994400" cy="9856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42" name="CustomShape 11"/>
          <p:cNvSpPr/>
          <p:nvPr/>
        </p:nvSpPr>
        <p:spPr>
          <a:xfrm>
            <a:off x="2089800" y="6048000"/>
            <a:ext cx="5325480" cy="458640"/>
          </a:xfrm>
          <a:prstGeom prst="roundRect">
            <a:avLst>
              <a:gd name="adj" fmla="val 16667"/>
            </a:avLst>
          </a:prstGeom>
          <a:solidFill>
            <a:srgbClr val="2a6099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PM Files Data Store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43" name="CustomShape 12"/>
          <p:cNvSpPr/>
          <p:nvPr/>
        </p:nvSpPr>
        <p:spPr>
          <a:xfrm>
            <a:off x="414360" y="1764000"/>
            <a:ext cx="1455120" cy="118296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File Ready</a:t>
            </a:r>
            <a:endParaRPr b="0" lang="sv-SE" sz="1800" spc="-1" strike="noStrike">
              <a:latin typeface="Arial"/>
            </a:endParaRPr>
          </a:p>
        </p:txBody>
      </p:sp>
      <p:pic>
        <p:nvPicPr>
          <p:cNvPr id="144" name="" descr=""/>
          <p:cNvPicPr/>
          <p:nvPr/>
        </p:nvPicPr>
        <p:blipFill>
          <a:blip r:embed="rId7"/>
          <a:stretch/>
        </p:blipFill>
        <p:spPr>
          <a:xfrm>
            <a:off x="3454920" y="4680000"/>
            <a:ext cx="756360" cy="1367280"/>
          </a:xfrm>
          <a:prstGeom prst="rect">
            <a:avLst/>
          </a:prstGeom>
          <a:ln>
            <a:noFill/>
          </a:ln>
        </p:spPr>
      </p:pic>
      <p:sp>
        <p:nvSpPr>
          <p:cNvPr id="145" name="TextShape 13"/>
          <p:cNvSpPr txBox="1"/>
          <p:nvPr/>
        </p:nvSpPr>
        <p:spPr>
          <a:xfrm>
            <a:off x="144000" y="648000"/>
            <a:ext cx="2664000" cy="858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sv-SE" sz="1800" spc="-1" strike="noStrike">
                <a:latin typeface="Arial"/>
              </a:rPr>
              <a:t>PM Data Aggregation</a:t>
            </a:r>
            <a:endParaRPr b="0" lang="sv-SE" sz="1800" spc="-1" strike="noStrike">
              <a:latin typeface="Arial"/>
            </a:endParaRPr>
          </a:p>
          <a:p>
            <a:r>
              <a:rPr b="0" lang="sv-SE" sz="1800" spc="-1" strike="noStrike">
                <a:latin typeface="Arial"/>
              </a:rPr>
              <a:t>Shared topic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46" name="CustomShape 14"/>
          <p:cNvSpPr/>
          <p:nvPr/>
        </p:nvSpPr>
        <p:spPr>
          <a:xfrm>
            <a:off x="6693480" y="1658520"/>
            <a:ext cx="1314720" cy="1725480"/>
          </a:xfrm>
          <a:prstGeom prst="rect">
            <a:avLst/>
          </a:prstGeom>
          <a:blipFill rotWithShape="0">
            <a:blip r:embed="rId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Aggregated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Filter</a:t>
            </a:r>
            <a:endParaRPr b="0" lang="sv-S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5183B6D059494C849C9E892BD0E8C5" ma:contentTypeVersion="10" ma:contentTypeDescription="Skapa ett nytt dokument." ma:contentTypeScope="" ma:versionID="9cb1e7130a053a32862a57143fb3b998">
  <xsd:schema xmlns:xsd="http://www.w3.org/2001/XMLSchema" xmlns:xs="http://www.w3.org/2001/XMLSchema" xmlns:p="http://schemas.microsoft.com/office/2006/metadata/properties" xmlns:ns2="956915cd-bb14-478a-8837-8bbdc6ef80ea" xmlns:ns3="6ba89331-57df-4081-aa1d-43fd5a6c2417" targetNamespace="http://schemas.microsoft.com/office/2006/metadata/properties" ma:root="true" ma:fieldsID="b1b84763b5dd8338302e0604d9a5f0a6" ns2:_="" ns3:_="">
    <xsd:import namespace="956915cd-bb14-478a-8837-8bbdc6ef80ea"/>
    <xsd:import namespace="6ba89331-57df-4081-aa1d-43fd5a6c24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6915cd-bb14-478a-8837-8bbdc6ef80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9331-57df-4081-aa1d-43fd5a6c241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42207A-E37C-4445-A985-DE3485EF64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DEC019-411B-48B7-BA59-FCE0A947E7D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0432FAF-7E7C-4791-991E-646050214252}">
  <ds:schemaRefs>
    <ds:schemaRef ds:uri="6ba89331-57df-4081-aa1d-43fd5a6c2417"/>
    <ds:schemaRef ds:uri="956915cd-bb14-478a-8837-8bbdc6ef80e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12761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2021-01-19T15:41:02Z</dcterms:created>
  <dc:creator/>
  <dc:description/>
  <dc:language>sv-SE</dc:language>
  <cp:lastModifiedBy/>
  <dcterms:modified xsi:type="dcterms:W3CDTF">2022-12-09T14:30:33Z</dcterms:modified>
  <cp:revision>90</cp:revision>
  <dc:subject/>
  <dc:title>PowerPoint-presentation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0x010100B45183B6D059494C849C9E892BD0E8C5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