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3.xml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3960000" y="2220120"/>
            <a:ext cx="150948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Data Producer API 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37" name="CustomShape 2"/>
          <p:cNvSpPr/>
          <p:nvPr/>
        </p:nvSpPr>
        <p:spPr>
          <a:xfrm>
            <a:off x="72000" y="81000"/>
            <a:ext cx="223128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Architecture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38" name="CustomShape 3"/>
          <p:cNvSpPr/>
          <p:nvPr/>
        </p:nvSpPr>
        <p:spPr>
          <a:xfrm>
            <a:off x="7812000" y="1188000"/>
            <a:ext cx="1995480" cy="98676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Consumer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39" name="CustomShape 4"/>
          <p:cNvSpPr/>
          <p:nvPr/>
        </p:nvSpPr>
        <p:spPr>
          <a:xfrm>
            <a:off x="4176000" y="1512720"/>
            <a:ext cx="3382200" cy="42948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CustomShape 5"/>
          <p:cNvSpPr/>
          <p:nvPr/>
        </p:nvSpPr>
        <p:spPr>
          <a:xfrm>
            <a:off x="6363360" y="2232000"/>
            <a:ext cx="177228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Data Consumer API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1" name="Line 6"/>
          <p:cNvSpPr/>
          <p:nvPr/>
        </p:nvSpPr>
        <p:spPr>
          <a:xfrm flipH="1">
            <a:off x="6840000" y="2340000"/>
            <a:ext cx="1116000" cy="1476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Line 7"/>
          <p:cNvSpPr/>
          <p:nvPr/>
        </p:nvSpPr>
        <p:spPr>
          <a:xfrm>
            <a:off x="2952000" y="1368000"/>
            <a:ext cx="1872000" cy="237600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Line 8"/>
          <p:cNvSpPr/>
          <p:nvPr/>
        </p:nvSpPr>
        <p:spPr>
          <a:xfrm>
            <a:off x="3672000" y="2808000"/>
            <a:ext cx="4824000" cy="0"/>
          </a:xfrm>
          <a:prstGeom prst="line">
            <a:avLst/>
          </a:prstGeom>
          <a:ln w="72000">
            <a:solidFill>
              <a:srgbClr val="11111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9"/>
          <p:cNvSpPr/>
          <p:nvPr/>
        </p:nvSpPr>
        <p:spPr>
          <a:xfrm>
            <a:off x="8847360" y="2592000"/>
            <a:ext cx="310428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R1 Data exposure and control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5" name="CustomShape 10"/>
          <p:cNvSpPr/>
          <p:nvPr/>
        </p:nvSpPr>
        <p:spPr>
          <a:xfrm>
            <a:off x="4700160" y="3816000"/>
            <a:ext cx="2283480" cy="141372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Enrichment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Coordinator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Service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6" name="CustomShape 11"/>
          <p:cNvSpPr/>
          <p:nvPr/>
        </p:nvSpPr>
        <p:spPr>
          <a:xfrm>
            <a:off x="4700160" y="3816000"/>
            <a:ext cx="2283480" cy="141372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Information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Coordinator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Service</a:t>
            </a:r>
            <a:endParaRPr b="0" lang="sv-SE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(ICS)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7" name="CustomShape 12"/>
          <p:cNvSpPr/>
          <p:nvPr/>
        </p:nvSpPr>
        <p:spPr>
          <a:xfrm>
            <a:off x="1244160" y="5040000"/>
            <a:ext cx="1995480" cy="98676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Consumer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Near-RT RIC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48" name="CustomShape 13"/>
          <p:cNvSpPr/>
          <p:nvPr/>
        </p:nvSpPr>
        <p:spPr>
          <a:xfrm>
            <a:off x="2835360" y="4176000"/>
            <a:ext cx="177228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A1-EI API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9" name="Line 14"/>
          <p:cNvSpPr/>
          <p:nvPr/>
        </p:nvSpPr>
        <p:spPr>
          <a:xfrm>
            <a:off x="3600000" y="4536000"/>
            <a:ext cx="360000" cy="864720"/>
          </a:xfrm>
          <a:prstGeom prst="line">
            <a:avLst/>
          </a:prstGeom>
          <a:ln w="72000">
            <a:solidFill>
              <a:srgbClr val="11111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Line 15"/>
          <p:cNvSpPr/>
          <p:nvPr/>
        </p:nvSpPr>
        <p:spPr>
          <a:xfrm flipH="1">
            <a:off x="3312000" y="4680000"/>
            <a:ext cx="1188000" cy="50400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16"/>
          <p:cNvSpPr/>
          <p:nvPr/>
        </p:nvSpPr>
        <p:spPr>
          <a:xfrm flipH="1" rot="16154400">
            <a:off x="1001880" y="3546720"/>
            <a:ext cx="2553120" cy="28764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CustomShape 17"/>
          <p:cNvSpPr/>
          <p:nvPr/>
        </p:nvSpPr>
        <p:spPr>
          <a:xfrm>
            <a:off x="4391640" y="657720"/>
            <a:ext cx="2231280" cy="638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Data delivery</a:t>
            </a:r>
            <a:endParaRPr b="0" lang="sv-S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(any protocol)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53" name="CustomShape 18"/>
          <p:cNvSpPr/>
          <p:nvPr/>
        </p:nvSpPr>
        <p:spPr>
          <a:xfrm>
            <a:off x="1296000" y="1152000"/>
            <a:ext cx="1995480" cy="98676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Data Producer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54" name="CustomShape 19"/>
          <p:cNvSpPr/>
          <p:nvPr/>
        </p:nvSpPr>
        <p:spPr>
          <a:xfrm>
            <a:off x="504000" y="3119400"/>
            <a:ext cx="1511640" cy="1186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Data delivery</a:t>
            </a:r>
            <a:endParaRPr b="0" lang="sv-S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(any protocol)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55" name="CustomShape 20"/>
          <p:cNvSpPr/>
          <p:nvPr/>
        </p:nvSpPr>
        <p:spPr>
          <a:xfrm>
            <a:off x="4248000" y="5786280"/>
            <a:ext cx="3311640" cy="981360"/>
          </a:xfrm>
          <a:prstGeom prst="roundRect">
            <a:avLst>
              <a:gd name="adj" fmla="val 16667"/>
            </a:avLst>
          </a:prstGeom>
          <a:solidFill>
            <a:srgbClr val="2a6099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S3 Object Store</a:t>
            </a:r>
            <a:endParaRPr b="0" lang="sv-SE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Or</a:t>
            </a:r>
            <a:br/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Cluster Volume (filesystem)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56" name="Line 21"/>
          <p:cNvSpPr/>
          <p:nvPr/>
        </p:nvSpPr>
        <p:spPr>
          <a:xfrm>
            <a:off x="5760000" y="5246280"/>
            <a:ext cx="0" cy="504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7" name="CustomShape 22"/>
          <p:cNvSpPr/>
          <p:nvPr/>
        </p:nvSpPr>
        <p:spPr>
          <a:xfrm>
            <a:off x="2439720" y="6393240"/>
            <a:ext cx="310428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Persistent storage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58" name="CustomShape 23"/>
          <p:cNvSpPr/>
          <p:nvPr/>
        </p:nvSpPr>
        <p:spPr>
          <a:xfrm>
            <a:off x="8424000" y="5760000"/>
            <a:ext cx="2231640" cy="981360"/>
          </a:xfrm>
          <a:prstGeom prst="roundRect">
            <a:avLst>
              <a:gd name="adj" fmla="val 16667"/>
            </a:avLst>
          </a:prstGeom>
          <a:solidFill>
            <a:srgbClr val="2a6099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Arial"/>
                <a:ea typeface="DejaVu Sans"/>
              </a:rPr>
              <a:t>Access Authorization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59" name="Line 24"/>
          <p:cNvSpPr/>
          <p:nvPr/>
        </p:nvSpPr>
        <p:spPr>
          <a:xfrm>
            <a:off x="7128000" y="5040000"/>
            <a:ext cx="2232000" cy="648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5183B6D059494C849C9E892BD0E8C5" ma:contentTypeVersion="10" ma:contentTypeDescription="Skapa ett nytt dokument." ma:contentTypeScope="" ma:versionID="9cb1e7130a053a32862a57143fb3b998">
  <xsd:schema xmlns:xsd="http://www.w3.org/2001/XMLSchema" xmlns:xs="http://www.w3.org/2001/XMLSchema" xmlns:p="http://schemas.microsoft.com/office/2006/metadata/properties" xmlns:ns2="956915cd-bb14-478a-8837-8bbdc6ef80ea" xmlns:ns3="6ba89331-57df-4081-aa1d-43fd5a6c2417" targetNamespace="http://schemas.microsoft.com/office/2006/metadata/properties" ma:root="true" ma:fieldsID="b1b84763b5dd8338302e0604d9a5f0a6" ns2:_="" ns3:_="">
    <xsd:import namespace="956915cd-bb14-478a-8837-8bbdc6ef80ea"/>
    <xsd:import namespace="6ba89331-57df-4081-aa1d-43fd5a6c24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6915cd-bb14-478a-8837-8bbdc6ef80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9331-57df-4081-aa1d-43fd5a6c241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42207A-E37C-4445-A985-DE3485EF64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DEC019-411B-48B7-BA59-FCE0A947E7D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0432FAF-7E7C-4791-991E-646050214252}">
  <ds:schemaRefs>
    <ds:schemaRef ds:uri="6ba89331-57df-4081-aa1d-43fd5a6c2417"/>
    <ds:schemaRef ds:uri="956915cd-bb14-478a-8837-8bbdc6ef80e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11668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2021-01-19T15:41:02Z</dcterms:created>
  <dc:creator/>
  <dc:description/>
  <dc:language>sv-SE</dc:language>
  <cp:lastModifiedBy/>
  <dcterms:modified xsi:type="dcterms:W3CDTF">2022-11-21T14:28:39Z</dcterms:modified>
  <cp:revision>88</cp:revision>
  <dc:subject/>
  <dc:title>PowerPoint-presentation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0x010100B45183B6D059494C849C9E892BD0E8C5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