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_rels/.rels" ContentType="application/vnd.openxmlformats-package.relationships+xml"/>
  <Override PartName="/customXml/item1.xml" ContentType="application/xml"/>
  <Override PartName="/customXml/itemProps1.xml" ContentType="application/vnd.openxmlformats-officedocument.customXmlProperties+xml"/>
  <Override PartName="/customXml/item2.xml" ContentType="application/xml"/>
  <Override PartName="/customXml/_rels/item3.xml.rels" ContentType="application/vnd.openxmlformats-package.relationships+xml"/>
  <Override PartName="/customXml/_rels/item2.xml.rels" ContentType="application/vnd.openxmlformats-package.relationships+xml"/>
  <Override PartName="/customXml/_rels/item1.xml.rels" ContentType="application/vnd.openxmlformats-package.relationships+xml"/>
  <Override PartName="/customXml/itemProps2.xml" ContentType="application/vnd.openxmlformats-officedocument.customXmlProperties+xml"/>
  <Override PartName="/customXml/item3.xml" ContentType="application/xml"/>
  <Override PartName="/customXml/itemProps3.xml" ContentType="application/vnd.openxmlformats-officedocument.customXml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customXml" Target="../customXml/item1.xml"/><Relationship Id="rId5" Type="http://schemas.openxmlformats.org/officeDocument/2006/relationships/customXml" Target="../customXml/item2.xml"/><Relationship Id="rId6" Type="http://schemas.openxmlformats.org/officeDocument/2006/relationships/customXml" Target="../customXml/item3.xml"/><Relationship Id="rId7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5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CustomShape 1"/>
          <p:cNvSpPr/>
          <p:nvPr/>
        </p:nvSpPr>
        <p:spPr>
          <a:xfrm>
            <a:off x="72000" y="81000"/>
            <a:ext cx="2231640" cy="36396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Example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37" name="CustomShape 2"/>
          <p:cNvSpPr/>
          <p:nvPr/>
        </p:nvSpPr>
        <p:spPr>
          <a:xfrm>
            <a:off x="7776000" y="864000"/>
            <a:ext cx="1995840" cy="98712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Consumer </a:t>
            </a:r>
            <a:endParaRPr b="0" lang="sv-SE" sz="18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endParaRPr b="0" lang="sv-SE" sz="1800" spc="-1" strike="noStrike">
              <a:latin typeface="Arial"/>
            </a:endParaRPr>
          </a:p>
        </p:txBody>
      </p:sp>
      <p:sp>
        <p:nvSpPr>
          <p:cNvPr id="38" name="CustomShape 3"/>
          <p:cNvSpPr/>
          <p:nvPr/>
        </p:nvSpPr>
        <p:spPr>
          <a:xfrm>
            <a:off x="4177080" y="1071000"/>
            <a:ext cx="3382560" cy="42984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39" name="Line 4"/>
          <p:cNvSpPr/>
          <p:nvPr/>
        </p:nvSpPr>
        <p:spPr>
          <a:xfrm flipH="1">
            <a:off x="6264000" y="2448000"/>
            <a:ext cx="1656000" cy="2160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40" name="Line 5"/>
          <p:cNvSpPr/>
          <p:nvPr/>
        </p:nvSpPr>
        <p:spPr>
          <a:xfrm>
            <a:off x="3672000" y="2592000"/>
            <a:ext cx="2160000" cy="2004120"/>
          </a:xfrm>
          <a:prstGeom prst="line">
            <a:avLst/>
          </a:prstGeom>
          <a:ln>
            <a:solidFill>
              <a:srgbClr val="3465a4"/>
            </a:solidFill>
            <a:headEnd len="med" type="triangle" w="med"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41" name="CustomShape 6"/>
          <p:cNvSpPr/>
          <p:nvPr/>
        </p:nvSpPr>
        <p:spPr>
          <a:xfrm>
            <a:off x="5022360" y="4668120"/>
            <a:ext cx="2283840" cy="141408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2" name="CustomShape 7"/>
          <p:cNvSpPr/>
          <p:nvPr/>
        </p:nvSpPr>
        <p:spPr>
          <a:xfrm>
            <a:off x="4392720" y="216000"/>
            <a:ext cx="2231640" cy="6382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Data delivery</a:t>
            </a:r>
            <a:endParaRPr b="0" lang="sv-SE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(any protocol)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43" name="CustomShape 8"/>
          <p:cNvSpPr/>
          <p:nvPr/>
        </p:nvSpPr>
        <p:spPr>
          <a:xfrm>
            <a:off x="1296000" y="2088000"/>
            <a:ext cx="1995840" cy="158364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Producer</a:t>
            </a:r>
            <a:endParaRPr b="0" lang="sv-SE" sz="18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endParaRPr b="0" lang="sv-SE" sz="1800" spc="-1" strike="noStrike">
              <a:latin typeface="Arial"/>
            </a:endParaRPr>
          </a:p>
        </p:txBody>
      </p:sp>
      <p:sp>
        <p:nvSpPr>
          <p:cNvPr id="44" name="CustomShape 9"/>
          <p:cNvSpPr/>
          <p:nvPr/>
        </p:nvSpPr>
        <p:spPr>
          <a:xfrm>
            <a:off x="2068200" y="2880000"/>
            <a:ext cx="1223640" cy="791640"/>
          </a:xfrm>
          <a:prstGeom prst="ellipse">
            <a:avLst/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Arial"/>
                <a:ea typeface="DejaVu Sans"/>
              </a:rPr>
              <a:t>Information </a:t>
            </a:r>
            <a:endParaRPr b="0" lang="sv-SE" sz="14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Arial"/>
                <a:ea typeface="DejaVu Sans"/>
              </a:rPr>
              <a:t>Job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5" name="CustomShape 10"/>
          <p:cNvSpPr/>
          <p:nvPr/>
        </p:nvSpPr>
        <p:spPr>
          <a:xfrm>
            <a:off x="1243800" y="432000"/>
            <a:ext cx="1995840" cy="158364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Producer</a:t>
            </a:r>
            <a:endParaRPr b="0" lang="sv-SE" sz="18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endParaRPr b="0" lang="sv-SE" sz="1800" spc="-1" strike="noStrike">
              <a:latin typeface="Arial"/>
            </a:endParaRPr>
          </a:p>
        </p:txBody>
      </p:sp>
      <p:sp>
        <p:nvSpPr>
          <p:cNvPr id="46" name="CustomShape 11"/>
          <p:cNvSpPr/>
          <p:nvPr/>
        </p:nvSpPr>
        <p:spPr>
          <a:xfrm>
            <a:off x="2016000" y="1224000"/>
            <a:ext cx="1223640" cy="791640"/>
          </a:xfrm>
          <a:prstGeom prst="ellipse">
            <a:avLst/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Arial"/>
                <a:ea typeface="DejaVu Sans"/>
              </a:rPr>
              <a:t>Information </a:t>
            </a:r>
            <a:endParaRPr b="0" lang="sv-SE" sz="14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Arial"/>
                <a:ea typeface="DejaVu Sans"/>
              </a:rPr>
              <a:t>Job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7" name="CustomShape 12"/>
          <p:cNvSpPr/>
          <p:nvPr/>
        </p:nvSpPr>
        <p:spPr>
          <a:xfrm>
            <a:off x="5112000" y="5290560"/>
            <a:ext cx="1223640" cy="791640"/>
          </a:xfrm>
          <a:prstGeom prst="ellipse">
            <a:avLst/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Arial"/>
                <a:ea typeface="DejaVu Sans"/>
              </a:rPr>
              <a:t>Information </a:t>
            </a:r>
            <a:endParaRPr b="0" lang="sv-SE" sz="14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Arial"/>
                <a:ea typeface="DejaVu Sans"/>
              </a:rPr>
              <a:t>Job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8" name="CustomShape 13"/>
          <p:cNvSpPr/>
          <p:nvPr/>
        </p:nvSpPr>
        <p:spPr>
          <a:xfrm>
            <a:off x="6480000" y="4765680"/>
            <a:ext cx="1079640" cy="345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sv-SE" sz="1800" spc="-1" strike="noStrike">
                <a:latin typeface="Arial"/>
              </a:rPr>
              <a:t>ICS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49" name="CustomShape 14"/>
          <p:cNvSpPr/>
          <p:nvPr/>
        </p:nvSpPr>
        <p:spPr>
          <a:xfrm rot="20673600">
            <a:off x="4170240" y="2036520"/>
            <a:ext cx="3434400" cy="41436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customXml/_rels/item1.xml.rels><?xml version="1.0" encoding="UTF-8"?>
<Relationships xmlns="http://schemas.openxmlformats.org/package/2006/relationships"><Relationship Id="rId1" Type="http://schemas.openxmlformats.org/officeDocument/2006/relationships/customXmlProps" Target="itemProps1.xml"/>
</Relationships>
</file>

<file path=customXml/_rels/item2.xml.rels><?xml version="1.0" encoding="UTF-8"?>
<Relationships xmlns="http://schemas.openxmlformats.org/package/2006/relationships"><Relationship Id="rId1" Type="http://schemas.openxmlformats.org/officeDocument/2006/relationships/customXmlProps" Target="itemProps2.xml"/>
</Relationships>
</file>

<file path=customXml/_rels/item3.xml.rels><?xml version="1.0" encoding="UTF-8"?>
<Relationships xmlns="http://schemas.openxmlformats.org/package/2006/relationships"><Relationship Id="rId1" Type="http://schemas.openxmlformats.org/officeDocument/2006/relationships/customXmlProps" Target="itemProps3.xml"/>
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B45183B6D059494C849C9E892BD0E8C5" ma:contentTypeVersion="10" ma:contentTypeDescription="Skapa ett nytt dokument." ma:contentTypeScope="" ma:versionID="9cb1e7130a053a32862a57143fb3b998">
  <xsd:schema xmlns:xsd="http://www.w3.org/2001/XMLSchema" xmlns:xs="http://www.w3.org/2001/XMLSchema" xmlns:p="http://schemas.microsoft.com/office/2006/metadata/properties" xmlns:ns2="956915cd-bb14-478a-8837-8bbdc6ef80ea" xmlns:ns3="6ba89331-57df-4081-aa1d-43fd5a6c2417" targetNamespace="http://schemas.microsoft.com/office/2006/metadata/properties" ma:root="true" ma:fieldsID="b1b84763b5dd8338302e0604d9a5f0a6" ns2:_="" ns3:_="">
    <xsd:import namespace="956915cd-bb14-478a-8837-8bbdc6ef80ea"/>
    <xsd:import namespace="6ba89331-57df-4081-aa1d-43fd5a6c241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6915cd-bb14-478a-8837-8bbdc6ef80e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ba89331-57df-4081-aa1d-43fd5a6c241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Delat med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Delat med information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nehållstyp"/>
        <xsd:element ref="dc:title" minOccurs="0" maxOccurs="1" ma:index="4" ma:displayName="Rubrik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742207A-E37C-4445-A985-DE3485EF643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BDEC019-411B-48B7-BA59-FCE0A947E7D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10432FAF-7E7C-4791-991E-646050214252}">
  <ds:schemaRefs>
    <ds:schemaRef ds:uri="6ba89331-57df-4081-aa1d-43fd5a6c2417"/>
    <ds:schemaRef ds:uri="956915cd-bb14-478a-8837-8bbdc6ef80ea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11651</TotalTime>
  <Application>LibreOffice/6.4.7.2$Linux_X86_64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2021-01-19T15:41:02Z</dcterms:created>
  <dc:creator/>
  <dc:description/>
  <dc:language>sv-SE</dc:language>
  <cp:lastModifiedBy/>
  <dcterms:modified xsi:type="dcterms:W3CDTF">2022-04-25T08:52:51Z</dcterms:modified>
  <cp:revision>87</cp:revision>
  <dc:subject/>
  <dc:title>PowerPoint-presentation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ntentTypeId">
    <vt:lpwstr>0x010100B45183B6D059494C849C9E892BD0E8C5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3</vt:i4>
  </property>
</Properties>
</file>