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customXml/item1.xml" ContentType="application/xml"/>
  <Override PartName="/customXml/itemProps1.xml" ContentType="application/vnd.openxmlformats-officedocument.customXmlProperties+xml"/>
  <Override PartName="/customXml/item2.xml" ContentType="application/xml"/>
  <Override PartName="/customXml/_rels/item3.xml.rels" ContentType="application/vnd.openxmlformats-package.relationships+xml"/>
  <Override PartName="/customXml/_rels/item2.xml.rels" ContentType="application/vnd.openxmlformats-package.relationships+xml"/>
  <Override PartName="/customXml/_rels/item1.xml.rels" ContentType="application/vnd.openxmlformats-package.relationships+xml"/>
  <Override PartName="/customXml/itemProps2.xml" ContentType="application/vnd.openxmlformats-officedocument.customXmlProperties+xml"/>
  <Override PartName="/customXml/item3.xml" ContentType="application/xml"/>
  <Override PartName="/customXml/itemProps3.xml" ContentType="application/vnd.openxmlformats-officedocument.customXml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customXml" Target="../customXml/item1.xml"/><Relationship Id="rId5" Type="http://schemas.openxmlformats.org/officeDocument/2006/relationships/customXml" Target="../customXml/item2.xml"/><Relationship Id="rId6" Type="http://schemas.openxmlformats.org/officeDocument/2006/relationships/customXml" Target="../customXml/item3.xml"/><Relationship Id="rId7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sv-SE" sz="4400" spc="-1" strike="noStrike">
                <a:latin typeface="Arial"/>
              </a:rPr>
              <a:t>Click to edit the title text format</a:t>
            </a:r>
            <a:endParaRPr b="0" lang="sv-S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3200" spc="-1" strike="noStrike">
                <a:latin typeface="Arial"/>
              </a:rPr>
              <a:t>Click to edit the outline text format</a:t>
            </a:r>
            <a:endParaRPr b="0" lang="sv-SE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800" spc="-1" strike="noStrike">
                <a:latin typeface="Arial"/>
              </a:rPr>
              <a:t>Second Outline Level</a:t>
            </a:r>
            <a:endParaRPr b="0" lang="sv-SE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400" spc="-1" strike="noStrike">
                <a:latin typeface="Arial"/>
              </a:rPr>
              <a:t>Third Outline Level</a:t>
            </a:r>
            <a:endParaRPr b="0" lang="sv-SE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sv-SE" sz="2000" spc="-1" strike="noStrike">
                <a:latin typeface="Arial"/>
              </a:rPr>
              <a:t>Fourth Outline Level</a:t>
            </a:r>
            <a:endParaRPr b="0" lang="sv-SE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Fifth Outline Level</a:t>
            </a:r>
            <a:endParaRPr b="0" lang="sv-SE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Sixth Outline Level</a:t>
            </a:r>
            <a:endParaRPr b="0" lang="sv-SE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sv-SE" sz="2000" spc="-1" strike="noStrike">
                <a:latin typeface="Arial"/>
              </a:rPr>
              <a:t>Seventh Outline Level</a:t>
            </a:r>
            <a:endParaRPr b="0" lang="sv-SE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3564360" y="3875400"/>
            <a:ext cx="1510200" cy="515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Data Producer API 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72000" y="81000"/>
            <a:ext cx="2232000" cy="36396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Architecture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40" name="CustomShape 3"/>
          <p:cNvSpPr/>
          <p:nvPr/>
        </p:nvSpPr>
        <p:spPr>
          <a:xfrm>
            <a:off x="7812000" y="1188000"/>
            <a:ext cx="1996200" cy="98748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Consumer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41" name="CustomShape 4"/>
          <p:cNvSpPr/>
          <p:nvPr/>
        </p:nvSpPr>
        <p:spPr>
          <a:xfrm>
            <a:off x="4176000" y="1512720"/>
            <a:ext cx="3382920" cy="43020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42" name="CustomShape 5"/>
          <p:cNvSpPr/>
          <p:nvPr/>
        </p:nvSpPr>
        <p:spPr>
          <a:xfrm>
            <a:off x="6804000" y="3875400"/>
            <a:ext cx="1773000" cy="515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Data Consumer API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3" name="Line 6"/>
          <p:cNvSpPr/>
          <p:nvPr/>
        </p:nvSpPr>
        <p:spPr>
          <a:xfrm flipH="1">
            <a:off x="6300000" y="2340000"/>
            <a:ext cx="1656000" cy="2160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4" name="Line 7"/>
          <p:cNvSpPr/>
          <p:nvPr/>
        </p:nvSpPr>
        <p:spPr>
          <a:xfrm>
            <a:off x="3600000" y="2232000"/>
            <a:ext cx="1872000" cy="237600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5" name="Line 8"/>
          <p:cNvSpPr/>
          <p:nvPr/>
        </p:nvSpPr>
        <p:spPr>
          <a:xfrm>
            <a:off x="3636000" y="3708000"/>
            <a:ext cx="4824000" cy="0"/>
          </a:xfrm>
          <a:prstGeom prst="line">
            <a:avLst/>
          </a:prstGeom>
          <a:ln w="72000">
            <a:solidFill>
              <a:srgbClr val="111111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46" name="CustomShape 9"/>
          <p:cNvSpPr/>
          <p:nvPr/>
        </p:nvSpPr>
        <p:spPr>
          <a:xfrm>
            <a:off x="8604000" y="3600000"/>
            <a:ext cx="310500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R1 Data exposure and control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7" name="CustomShape 10"/>
          <p:cNvSpPr/>
          <p:nvPr/>
        </p:nvSpPr>
        <p:spPr>
          <a:xfrm>
            <a:off x="5022360" y="4668120"/>
            <a:ext cx="2284200" cy="141444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Enrichment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Coordinator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Service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8" name="CustomShape 11"/>
          <p:cNvSpPr/>
          <p:nvPr/>
        </p:nvSpPr>
        <p:spPr>
          <a:xfrm>
            <a:off x="5022360" y="4668120"/>
            <a:ext cx="2284200" cy="141444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Information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Coordinator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Service</a:t>
            </a:r>
            <a:endParaRPr b="0" lang="sv-SE" sz="14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(ICS)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9" name="CustomShape 12"/>
          <p:cNvSpPr/>
          <p:nvPr/>
        </p:nvSpPr>
        <p:spPr>
          <a:xfrm>
            <a:off x="1459440" y="5636160"/>
            <a:ext cx="1996200" cy="98748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Consumer</a:t>
            </a:r>
            <a:endParaRPr b="0" lang="sv-SE" sz="1800" spc="-1" strike="noStrike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Near-RT RIC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0" name="CustomShape 13"/>
          <p:cNvSpPr/>
          <p:nvPr/>
        </p:nvSpPr>
        <p:spPr>
          <a:xfrm>
            <a:off x="3339000" y="4881240"/>
            <a:ext cx="177300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A1-EI API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51" name="Line 14"/>
          <p:cNvSpPr/>
          <p:nvPr/>
        </p:nvSpPr>
        <p:spPr>
          <a:xfrm>
            <a:off x="4104000" y="5255280"/>
            <a:ext cx="360000" cy="864720"/>
          </a:xfrm>
          <a:prstGeom prst="line">
            <a:avLst/>
          </a:prstGeom>
          <a:ln w="72000">
            <a:solidFill>
              <a:srgbClr val="111111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52" name="Line 15"/>
          <p:cNvSpPr/>
          <p:nvPr/>
        </p:nvSpPr>
        <p:spPr>
          <a:xfrm flipH="1">
            <a:off x="3672000" y="5544000"/>
            <a:ext cx="1188000" cy="50400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3" name="CustomShape 16"/>
          <p:cNvSpPr/>
          <p:nvPr/>
        </p:nvSpPr>
        <p:spPr>
          <a:xfrm flipH="1" rot="16154400">
            <a:off x="939960" y="3829680"/>
            <a:ext cx="3118320" cy="28836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54" name="CustomShape 17"/>
          <p:cNvSpPr/>
          <p:nvPr/>
        </p:nvSpPr>
        <p:spPr>
          <a:xfrm>
            <a:off x="4391640" y="657720"/>
            <a:ext cx="2232000" cy="63828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Data delivery</a:t>
            </a:r>
            <a:endParaRPr b="0" lang="sv-SE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(any protocol)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5" name="CustomShape 18"/>
          <p:cNvSpPr/>
          <p:nvPr/>
        </p:nvSpPr>
        <p:spPr>
          <a:xfrm>
            <a:off x="1296000" y="1152000"/>
            <a:ext cx="1996200" cy="98748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Data Producer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6" name="CustomShape 19"/>
          <p:cNvSpPr/>
          <p:nvPr/>
        </p:nvSpPr>
        <p:spPr>
          <a:xfrm>
            <a:off x="504000" y="3119400"/>
            <a:ext cx="1871640" cy="9126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Data delivery</a:t>
            </a:r>
            <a:endParaRPr b="0" lang="sv-SE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(any protocol)</a:t>
            </a:r>
            <a:endParaRPr b="0" lang="sv-SE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?>
<Relationships xmlns="http://schemas.openxmlformats.org/package/2006/relationships"><Relationship Id="rId1" Type="http://schemas.openxmlformats.org/officeDocument/2006/relationships/customXmlProps" Target="itemProps1.xml"/>
</Relationships>
</file>

<file path=customXml/_rels/item2.xml.rels><?xml version="1.0" encoding="UTF-8"?>
<Relationships xmlns="http://schemas.openxmlformats.org/package/2006/relationships"><Relationship Id="rId1" Type="http://schemas.openxmlformats.org/officeDocument/2006/relationships/customXmlProps" Target="itemProps2.xml"/>
</Relationships>
</file>

<file path=customXml/_rels/item3.xml.rels><?xml version="1.0" encoding="UTF-8"?>
<Relationships xmlns="http://schemas.openxmlformats.org/package/2006/relationships"><Relationship Id="rId1" Type="http://schemas.openxmlformats.org/officeDocument/2006/relationships/customXmlProps" Target="itemProps3.xml"/>
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45183B6D059494C849C9E892BD0E8C5" ma:contentTypeVersion="10" ma:contentTypeDescription="Skapa ett nytt dokument." ma:contentTypeScope="" ma:versionID="9cb1e7130a053a32862a57143fb3b998">
  <xsd:schema xmlns:xsd="http://www.w3.org/2001/XMLSchema" xmlns:xs="http://www.w3.org/2001/XMLSchema" xmlns:p="http://schemas.microsoft.com/office/2006/metadata/properties" xmlns:ns2="956915cd-bb14-478a-8837-8bbdc6ef80ea" xmlns:ns3="6ba89331-57df-4081-aa1d-43fd5a6c2417" targetNamespace="http://schemas.microsoft.com/office/2006/metadata/properties" ma:root="true" ma:fieldsID="b1b84763b5dd8338302e0604d9a5f0a6" ns2:_="" ns3:_="">
    <xsd:import namespace="956915cd-bb14-478a-8837-8bbdc6ef80ea"/>
    <xsd:import namespace="6ba89331-57df-4081-aa1d-43fd5a6c241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915cd-bb14-478a-8837-8bbdc6ef80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a89331-57df-4081-aa1d-43fd5a6c241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Delat med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Delat med information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nehållstyp"/>
        <xsd:element ref="dc:title" minOccurs="0" maxOccurs="1" ma:index="4" ma:displayName="Rubrik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742207A-E37C-4445-A985-DE3485EF643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BDEC019-411B-48B7-BA59-FCE0A947E7D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0432FAF-7E7C-4791-991E-646050214252}">
  <ds:schemaRefs>
    <ds:schemaRef ds:uri="6ba89331-57df-4081-aa1d-43fd5a6c2417"/>
    <ds:schemaRef ds:uri="956915cd-bb14-478a-8837-8bbdc6ef80ea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11661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2021-01-19T15:41:02Z</dcterms:created>
  <dc:creator/>
  <dc:description/>
  <dc:language>sv-SE</dc:language>
  <cp:lastModifiedBy/>
  <dcterms:modified xsi:type="dcterms:W3CDTF">2022-04-25T08:57:33Z</dcterms:modified>
  <cp:revision>85</cp:revision>
  <dc:subject/>
  <dc:title>PowerPoint-presentation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ntentTypeId">
    <vt:lpwstr>0x010100B45183B6D059494C849C9E892BD0E8C5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3</vt:i4>
  </property>
</Properties>
</file>