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to edit the title text 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3564360" y="3875400"/>
            <a:ext cx="151020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Producer API 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72000" y="81000"/>
            <a:ext cx="223200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Architecture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7812000" y="1188000"/>
            <a:ext cx="1996200" cy="9874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176000" y="1512720"/>
            <a:ext cx="3382920" cy="43020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5"/>
          <p:cNvSpPr/>
          <p:nvPr/>
        </p:nvSpPr>
        <p:spPr>
          <a:xfrm>
            <a:off x="6804000" y="3875400"/>
            <a:ext cx="177300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Consumer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3" name="Line 6"/>
          <p:cNvSpPr/>
          <p:nvPr/>
        </p:nvSpPr>
        <p:spPr>
          <a:xfrm flipH="1">
            <a:off x="6300000" y="2340000"/>
            <a:ext cx="1656000" cy="216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Line 7"/>
          <p:cNvSpPr/>
          <p:nvPr/>
        </p:nvSpPr>
        <p:spPr>
          <a:xfrm>
            <a:off x="3600000" y="2232000"/>
            <a:ext cx="1872000" cy="2376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Line 8"/>
          <p:cNvSpPr/>
          <p:nvPr/>
        </p:nvSpPr>
        <p:spPr>
          <a:xfrm>
            <a:off x="3636000" y="3708000"/>
            <a:ext cx="4824000" cy="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9"/>
          <p:cNvSpPr/>
          <p:nvPr/>
        </p:nvSpPr>
        <p:spPr>
          <a:xfrm>
            <a:off x="8604000" y="3600000"/>
            <a:ext cx="310500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R1 Data exposure and control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7" name="CustomShape 10"/>
          <p:cNvSpPr/>
          <p:nvPr/>
        </p:nvSpPr>
        <p:spPr>
          <a:xfrm>
            <a:off x="5022360" y="4668120"/>
            <a:ext cx="2284200" cy="141444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Enrichment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8" name="CustomShape 11"/>
          <p:cNvSpPr/>
          <p:nvPr/>
        </p:nvSpPr>
        <p:spPr>
          <a:xfrm>
            <a:off x="5022360" y="4668120"/>
            <a:ext cx="2284200" cy="141444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Information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(ICS)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9" name="CustomShape 12"/>
          <p:cNvSpPr/>
          <p:nvPr/>
        </p:nvSpPr>
        <p:spPr>
          <a:xfrm>
            <a:off x="1459440" y="5636160"/>
            <a:ext cx="1996200" cy="9874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Near-RT RIC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0" name="CustomShape 13"/>
          <p:cNvSpPr/>
          <p:nvPr/>
        </p:nvSpPr>
        <p:spPr>
          <a:xfrm>
            <a:off x="3339000" y="4881240"/>
            <a:ext cx="177300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A1-EI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51" name="Line 14"/>
          <p:cNvSpPr/>
          <p:nvPr/>
        </p:nvSpPr>
        <p:spPr>
          <a:xfrm>
            <a:off x="4104000" y="5255280"/>
            <a:ext cx="360000" cy="86472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Line 15"/>
          <p:cNvSpPr/>
          <p:nvPr/>
        </p:nvSpPr>
        <p:spPr>
          <a:xfrm flipH="1">
            <a:off x="3672000" y="5544000"/>
            <a:ext cx="1188000" cy="504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16"/>
          <p:cNvSpPr/>
          <p:nvPr/>
        </p:nvSpPr>
        <p:spPr>
          <a:xfrm flipH="1" rot="16154400">
            <a:off x="939960" y="3829680"/>
            <a:ext cx="3118320" cy="28836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17"/>
          <p:cNvSpPr/>
          <p:nvPr/>
        </p:nvSpPr>
        <p:spPr>
          <a:xfrm>
            <a:off x="4391640" y="657720"/>
            <a:ext cx="2232000" cy="638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(any protocol)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5" name="CustomShape 18"/>
          <p:cNvSpPr/>
          <p:nvPr/>
        </p:nvSpPr>
        <p:spPr>
          <a:xfrm>
            <a:off x="1296000" y="1152000"/>
            <a:ext cx="1996200" cy="9874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Producer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6" name="CustomShape 19"/>
          <p:cNvSpPr/>
          <p:nvPr/>
        </p:nvSpPr>
        <p:spPr>
          <a:xfrm>
            <a:off x="504000" y="3119400"/>
            <a:ext cx="1871640" cy="91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(any protocol)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11661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2022-04-25T08:57:33Z</dcterms:modified>
  <cp:revision>85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