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72000" y="81000"/>
            <a:ext cx="2231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Example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37" name="CustomShape 2"/>
          <p:cNvSpPr/>
          <p:nvPr/>
        </p:nvSpPr>
        <p:spPr>
          <a:xfrm>
            <a:off x="7776000" y="864000"/>
            <a:ext cx="1995840" cy="9871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 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v-SE" sz="1800" spc="-1" strike="noStrike">
              <a:latin typeface="Arial"/>
            </a:endParaRPr>
          </a:p>
        </p:txBody>
      </p:sp>
      <p:sp>
        <p:nvSpPr>
          <p:cNvPr id="38" name="CustomShape 3"/>
          <p:cNvSpPr/>
          <p:nvPr/>
        </p:nvSpPr>
        <p:spPr>
          <a:xfrm>
            <a:off x="4177080" y="1071000"/>
            <a:ext cx="3382560" cy="42984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Line 4"/>
          <p:cNvSpPr/>
          <p:nvPr/>
        </p:nvSpPr>
        <p:spPr>
          <a:xfrm flipH="1">
            <a:off x="6264000" y="2448000"/>
            <a:ext cx="1656000" cy="21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Line 5"/>
          <p:cNvSpPr/>
          <p:nvPr/>
        </p:nvSpPr>
        <p:spPr>
          <a:xfrm>
            <a:off x="3672000" y="2592000"/>
            <a:ext cx="2160000" cy="200412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6"/>
          <p:cNvSpPr/>
          <p:nvPr/>
        </p:nvSpPr>
        <p:spPr>
          <a:xfrm>
            <a:off x="5022360" y="4668120"/>
            <a:ext cx="2283840" cy="141408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7"/>
          <p:cNvSpPr/>
          <p:nvPr/>
        </p:nvSpPr>
        <p:spPr>
          <a:xfrm>
            <a:off x="4392720" y="216000"/>
            <a:ext cx="2231640" cy="63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(any protocol)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3" name="CustomShape 8"/>
          <p:cNvSpPr/>
          <p:nvPr/>
        </p:nvSpPr>
        <p:spPr>
          <a:xfrm>
            <a:off x="1296000" y="2088000"/>
            <a:ext cx="1995840" cy="158364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Producer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v-SE" sz="1800" spc="-1" strike="noStrike">
              <a:latin typeface="Arial"/>
            </a:endParaRPr>
          </a:p>
        </p:txBody>
      </p:sp>
      <p:sp>
        <p:nvSpPr>
          <p:cNvPr id="44" name="CustomShape 9"/>
          <p:cNvSpPr/>
          <p:nvPr/>
        </p:nvSpPr>
        <p:spPr>
          <a:xfrm>
            <a:off x="2068200" y="2880000"/>
            <a:ext cx="1223640" cy="79164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Arial"/>
                <a:ea typeface="DejaVu Sans"/>
              </a:rPr>
              <a:t>Information </a:t>
            </a:r>
            <a:endParaRPr b="0" lang="sv-SE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Arial"/>
                <a:ea typeface="DejaVu Sans"/>
              </a:rPr>
              <a:t>Job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5" name="CustomShape 10"/>
          <p:cNvSpPr/>
          <p:nvPr/>
        </p:nvSpPr>
        <p:spPr>
          <a:xfrm>
            <a:off x="1243800" y="432000"/>
            <a:ext cx="1995840" cy="158364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Producer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v-SE" sz="1800" spc="-1" strike="noStrike">
              <a:latin typeface="Arial"/>
            </a:endParaRPr>
          </a:p>
        </p:txBody>
      </p:sp>
      <p:sp>
        <p:nvSpPr>
          <p:cNvPr id="46" name="CustomShape 11"/>
          <p:cNvSpPr/>
          <p:nvPr/>
        </p:nvSpPr>
        <p:spPr>
          <a:xfrm>
            <a:off x="2016000" y="1224000"/>
            <a:ext cx="1223640" cy="79164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Arial"/>
                <a:ea typeface="DejaVu Sans"/>
              </a:rPr>
              <a:t>Information </a:t>
            </a:r>
            <a:endParaRPr b="0" lang="sv-SE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Arial"/>
                <a:ea typeface="DejaVu Sans"/>
              </a:rPr>
              <a:t>Job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7" name="CustomShape 12"/>
          <p:cNvSpPr/>
          <p:nvPr/>
        </p:nvSpPr>
        <p:spPr>
          <a:xfrm>
            <a:off x="5112000" y="5290560"/>
            <a:ext cx="1223640" cy="79164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Arial"/>
                <a:ea typeface="DejaVu Sans"/>
              </a:rPr>
              <a:t>Information </a:t>
            </a:r>
            <a:endParaRPr b="0" lang="sv-SE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Arial"/>
                <a:ea typeface="DejaVu Sans"/>
              </a:rPr>
              <a:t>Job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8" name="CustomShape 13"/>
          <p:cNvSpPr/>
          <p:nvPr/>
        </p:nvSpPr>
        <p:spPr>
          <a:xfrm>
            <a:off x="6480000" y="4765680"/>
            <a:ext cx="107964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ICS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9" name="CustomShape 14"/>
          <p:cNvSpPr/>
          <p:nvPr/>
        </p:nvSpPr>
        <p:spPr>
          <a:xfrm rot="20673600">
            <a:off x="4170240" y="2036520"/>
            <a:ext cx="3434400" cy="41436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11651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2022-04-25T08:52:51Z</dcterms:modified>
  <cp:revision>87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