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_rels/presentation.xml.rels" ContentType="application/vnd.openxmlformats-package.relationships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2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slide1.xml" ContentType="application/vnd.openxmlformats-officedocument.presentationml.slide+xml"/>
  <Override PartName="/ppt/slides/_rels/slide4.xml.rels" ContentType="application/vnd.openxmlformats-package.relationships+xml"/>
  <Override PartName="/ppt/slides/_rels/slide1.xml.rels" ContentType="application/vnd.openxmlformats-package.relationships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edit the title text 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edit the title text 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784800" y="772920"/>
            <a:ext cx="10565640" cy="402264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7" name="CustomShape 2"/>
          <p:cNvSpPr/>
          <p:nvPr/>
        </p:nvSpPr>
        <p:spPr>
          <a:xfrm>
            <a:off x="942480" y="3767760"/>
            <a:ext cx="8701200" cy="964440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8" name="CustomShape 3"/>
          <p:cNvSpPr/>
          <p:nvPr/>
        </p:nvSpPr>
        <p:spPr>
          <a:xfrm>
            <a:off x="843120" y="36000"/>
            <a:ext cx="10514880" cy="621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90000"/>
              </a:lnSpc>
            </a:pPr>
            <a:r>
              <a:rPr b="0" lang="sv-SE" sz="3600" spc="-1" strike="noStrike">
                <a:solidFill>
                  <a:srgbClr val="000000"/>
                </a:solidFill>
                <a:latin typeface="Calibri Light"/>
              </a:rPr>
              <a:t>Components</a:t>
            </a:r>
            <a:endParaRPr b="0" lang="sv-SE" sz="3600" spc="-1" strike="noStrike">
              <a:latin typeface="Arial"/>
            </a:endParaRPr>
          </a:p>
        </p:txBody>
      </p:sp>
      <p:sp>
        <p:nvSpPr>
          <p:cNvPr id="79" name="CustomShape 4"/>
          <p:cNvSpPr/>
          <p:nvPr/>
        </p:nvSpPr>
        <p:spPr>
          <a:xfrm>
            <a:off x="853920" y="2297880"/>
            <a:ext cx="10469160" cy="144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0" name="CustomShape 5"/>
          <p:cNvSpPr/>
          <p:nvPr/>
        </p:nvSpPr>
        <p:spPr>
          <a:xfrm>
            <a:off x="8237160" y="2772000"/>
            <a:ext cx="1842480" cy="78012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 Coordination Service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1" name="CustomShape 6"/>
          <p:cNvSpPr/>
          <p:nvPr/>
        </p:nvSpPr>
        <p:spPr>
          <a:xfrm>
            <a:off x="864360" y="5260320"/>
            <a:ext cx="10469160" cy="144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28440"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2" name="CustomShape 7"/>
          <p:cNvSpPr/>
          <p:nvPr/>
        </p:nvSpPr>
        <p:spPr>
          <a:xfrm>
            <a:off x="789840" y="1977120"/>
            <a:ext cx="368748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R1 – Service and data exposure 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3" name="CustomShape 8"/>
          <p:cNvSpPr/>
          <p:nvPr/>
        </p:nvSpPr>
        <p:spPr>
          <a:xfrm>
            <a:off x="864000" y="4940280"/>
            <a:ext cx="3023640" cy="364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ORAN Southbound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4" name="CustomShape 9"/>
          <p:cNvSpPr/>
          <p:nvPr/>
        </p:nvSpPr>
        <p:spPr>
          <a:xfrm>
            <a:off x="3034800" y="2780640"/>
            <a:ext cx="1644840" cy="77436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Conversion 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5" name="CustomShape 10"/>
          <p:cNvSpPr/>
          <p:nvPr/>
        </p:nvSpPr>
        <p:spPr>
          <a:xfrm>
            <a:off x="1105560" y="3879000"/>
            <a:ext cx="1932120" cy="7779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Object Storage </a:t>
            </a:r>
            <a:br/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(Minio)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6" name="CustomShape 11"/>
          <p:cNvSpPr/>
          <p:nvPr/>
        </p:nvSpPr>
        <p:spPr>
          <a:xfrm>
            <a:off x="3330000" y="3879000"/>
            <a:ext cx="1994400" cy="7779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Message/Data bus</a:t>
            </a:r>
            <a:br/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(Kafka)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7" name="CustomShape 12"/>
          <p:cNvSpPr/>
          <p:nvPr/>
        </p:nvSpPr>
        <p:spPr>
          <a:xfrm>
            <a:off x="885600" y="1116000"/>
            <a:ext cx="10397880" cy="735840"/>
          </a:xfrm>
          <a:prstGeom prst="roundRect">
            <a:avLst>
              <a:gd name="adj" fmla="val 16667"/>
            </a:avLst>
          </a:prstGeom>
          <a:solidFill>
            <a:srgbClr val="ffb66c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rApps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8" name="CustomShape 13"/>
          <p:cNvSpPr/>
          <p:nvPr/>
        </p:nvSpPr>
        <p:spPr>
          <a:xfrm>
            <a:off x="876240" y="5400000"/>
            <a:ext cx="10484280" cy="1306080"/>
          </a:xfrm>
          <a:prstGeom prst="roundRect">
            <a:avLst>
              <a:gd name="adj" fmla="val 16667"/>
            </a:avLst>
          </a:prstGeom>
          <a:solidFill>
            <a:srgbClr val="ffb66c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RAN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89" name="CustomShape 14"/>
          <p:cNvSpPr/>
          <p:nvPr/>
        </p:nvSpPr>
        <p:spPr>
          <a:xfrm>
            <a:off x="5605920" y="3879360"/>
            <a:ext cx="1932120" cy="7779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Time Series Storage </a:t>
            </a:r>
            <a:br/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(Influx)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0" name="CustomShape 15"/>
          <p:cNvSpPr/>
          <p:nvPr/>
        </p:nvSpPr>
        <p:spPr>
          <a:xfrm>
            <a:off x="1090800" y="2781000"/>
            <a:ext cx="1741680" cy="77436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File Collector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1" name="CustomShape 16"/>
          <p:cNvSpPr/>
          <p:nvPr/>
        </p:nvSpPr>
        <p:spPr>
          <a:xfrm>
            <a:off x="6660000" y="2789280"/>
            <a:ext cx="1439640" cy="77436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Influx Logger 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2" name="CustomShape 17"/>
          <p:cNvSpPr/>
          <p:nvPr/>
        </p:nvSpPr>
        <p:spPr>
          <a:xfrm>
            <a:off x="4787640" y="2772000"/>
            <a:ext cx="1692000" cy="77436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3" name="CustomShape 18"/>
          <p:cNvSpPr/>
          <p:nvPr/>
        </p:nvSpPr>
        <p:spPr>
          <a:xfrm>
            <a:off x="2045160" y="5688000"/>
            <a:ext cx="1842480" cy="78012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HTTPS SERVER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94" name="CustomShape 19"/>
          <p:cNvSpPr/>
          <p:nvPr/>
        </p:nvSpPr>
        <p:spPr>
          <a:xfrm>
            <a:off x="7989840" y="3885120"/>
            <a:ext cx="162180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3rd party components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CustomShape 1"/>
          <p:cNvSpPr/>
          <p:nvPr/>
        </p:nvSpPr>
        <p:spPr>
          <a:xfrm>
            <a:off x="190080" y="1325880"/>
            <a:ext cx="11807640" cy="4300560"/>
          </a:xfrm>
          <a:prstGeom prst="roundRect">
            <a:avLst>
              <a:gd name="adj" fmla="val 16667"/>
            </a:avLst>
          </a:prstGeom>
          <a:solidFill>
            <a:schemeClr val="accent1">
              <a:lumMod val="20000"/>
              <a:lumOff val="80000"/>
            </a:schemeClr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6" name="CustomShape 2"/>
          <p:cNvSpPr/>
          <p:nvPr/>
        </p:nvSpPr>
        <p:spPr>
          <a:xfrm>
            <a:off x="7668000" y="3024000"/>
            <a:ext cx="66384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97" name="CustomShape 3"/>
          <p:cNvSpPr/>
          <p:nvPr/>
        </p:nvSpPr>
        <p:spPr>
          <a:xfrm>
            <a:off x="7614720" y="2340000"/>
            <a:ext cx="156492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98" name="Line 4"/>
          <p:cNvSpPr/>
          <p:nvPr/>
        </p:nvSpPr>
        <p:spPr>
          <a:xfrm>
            <a:off x="8964000" y="3535560"/>
            <a:ext cx="0" cy="100044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99" name="Line 5"/>
          <p:cNvSpPr/>
          <p:nvPr/>
        </p:nvSpPr>
        <p:spPr>
          <a:xfrm flipH="1">
            <a:off x="2407680" y="3312000"/>
            <a:ext cx="4320" cy="211356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0" name="Line 6"/>
          <p:cNvSpPr/>
          <p:nvPr/>
        </p:nvSpPr>
        <p:spPr>
          <a:xfrm>
            <a:off x="3132000" y="3393720"/>
            <a:ext cx="1224000" cy="114264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1" name="Line 7"/>
          <p:cNvSpPr/>
          <p:nvPr/>
        </p:nvSpPr>
        <p:spPr>
          <a:xfrm flipH="1">
            <a:off x="5148000" y="3411000"/>
            <a:ext cx="1550160" cy="119988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2" name="Line 8"/>
          <p:cNvSpPr/>
          <p:nvPr/>
        </p:nvSpPr>
        <p:spPr>
          <a:xfrm flipH="1">
            <a:off x="4634280" y="3312000"/>
            <a:ext cx="288000" cy="1224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03" name="CustomShape 9"/>
          <p:cNvSpPr/>
          <p:nvPr/>
        </p:nvSpPr>
        <p:spPr>
          <a:xfrm>
            <a:off x="8360280" y="2861280"/>
            <a:ext cx="199548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Influx Logger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04" name="CustomShape 10"/>
          <p:cNvSpPr/>
          <p:nvPr/>
        </p:nvSpPr>
        <p:spPr>
          <a:xfrm>
            <a:off x="6338160" y="2423880"/>
            <a:ext cx="142020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05" name="CustomShape 11"/>
          <p:cNvSpPr/>
          <p:nvPr/>
        </p:nvSpPr>
        <p:spPr>
          <a:xfrm>
            <a:off x="285120" y="2385000"/>
            <a:ext cx="1306080" cy="9867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VES Collector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06" name="CustomShape 12"/>
          <p:cNvSpPr/>
          <p:nvPr/>
        </p:nvSpPr>
        <p:spPr>
          <a:xfrm>
            <a:off x="2124000" y="2406600"/>
            <a:ext cx="149112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File Collector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07" name="CustomShape 13"/>
          <p:cNvSpPr/>
          <p:nvPr/>
        </p:nvSpPr>
        <p:spPr>
          <a:xfrm>
            <a:off x="1656000" y="2702520"/>
            <a:ext cx="43452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08" name="CustomShape 14"/>
          <p:cNvSpPr/>
          <p:nvPr/>
        </p:nvSpPr>
        <p:spPr>
          <a:xfrm>
            <a:off x="4212000" y="2406960"/>
            <a:ext cx="149112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Converter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09" name="CustomShape 15"/>
          <p:cNvSpPr/>
          <p:nvPr/>
        </p:nvSpPr>
        <p:spPr>
          <a:xfrm>
            <a:off x="3641400" y="2702520"/>
            <a:ext cx="57312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10" name="CustomShape 16"/>
          <p:cNvSpPr/>
          <p:nvPr/>
        </p:nvSpPr>
        <p:spPr>
          <a:xfrm>
            <a:off x="5729400" y="2702520"/>
            <a:ext cx="57312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11" name="CustomShape 17"/>
          <p:cNvSpPr/>
          <p:nvPr/>
        </p:nvSpPr>
        <p:spPr>
          <a:xfrm>
            <a:off x="9504000" y="1601640"/>
            <a:ext cx="1932120" cy="986760"/>
          </a:xfrm>
          <a:prstGeom prst="roundRect">
            <a:avLst>
              <a:gd name="adj" fmla="val 16667"/>
            </a:avLst>
          </a:prstGeom>
          <a:solidFill>
            <a:srgbClr val="ffb66c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rApp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12" name="CustomShape 18"/>
          <p:cNvSpPr/>
          <p:nvPr/>
        </p:nvSpPr>
        <p:spPr>
          <a:xfrm>
            <a:off x="3406320" y="4671360"/>
            <a:ext cx="1913040" cy="7779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Object Storage </a:t>
            </a:r>
            <a:br/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(Minio)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13" name="CustomShape 19"/>
          <p:cNvSpPr/>
          <p:nvPr/>
        </p:nvSpPr>
        <p:spPr>
          <a:xfrm>
            <a:off x="8582400" y="4671720"/>
            <a:ext cx="2829240" cy="7779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Time Series Storage </a:t>
            </a:r>
            <a:br/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(Influx)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14" name="CustomShape 20"/>
          <p:cNvSpPr/>
          <p:nvPr/>
        </p:nvSpPr>
        <p:spPr>
          <a:xfrm>
            <a:off x="5868000" y="4680000"/>
            <a:ext cx="1913040" cy="777960"/>
          </a:xfrm>
          <a:prstGeom prst="roundRect">
            <a:avLst>
              <a:gd name="adj" fmla="val 16667"/>
            </a:avLst>
          </a:prstGeom>
          <a:solidFill>
            <a:srgbClr val="b2b2b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(Kafka)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15" name="CustomShape 21"/>
          <p:cNvSpPr/>
          <p:nvPr/>
        </p:nvSpPr>
        <p:spPr>
          <a:xfrm>
            <a:off x="6228000" y="5023080"/>
            <a:ext cx="1362240" cy="42948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16" name="Line 22"/>
          <p:cNvSpPr/>
          <p:nvPr/>
        </p:nvSpPr>
        <p:spPr>
          <a:xfrm flipV="1">
            <a:off x="427680" y="3419640"/>
            <a:ext cx="0" cy="190836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17" name="CustomShape 23"/>
          <p:cNvSpPr/>
          <p:nvPr/>
        </p:nvSpPr>
        <p:spPr>
          <a:xfrm>
            <a:off x="396000" y="3876120"/>
            <a:ext cx="122328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(1)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18" name="CustomShape 24"/>
          <p:cNvSpPr/>
          <p:nvPr/>
        </p:nvSpPr>
        <p:spPr>
          <a:xfrm>
            <a:off x="1620000" y="2016000"/>
            <a:ext cx="140364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(2) 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19" name="CustomShape 25"/>
          <p:cNvSpPr/>
          <p:nvPr/>
        </p:nvSpPr>
        <p:spPr>
          <a:xfrm>
            <a:off x="3780000" y="2103480"/>
            <a:ext cx="140364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(5)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0" name="CustomShape 26"/>
          <p:cNvSpPr/>
          <p:nvPr/>
        </p:nvSpPr>
        <p:spPr>
          <a:xfrm>
            <a:off x="5703480" y="2120400"/>
            <a:ext cx="172764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(8)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1" name="CustomShape 27"/>
          <p:cNvSpPr/>
          <p:nvPr/>
        </p:nvSpPr>
        <p:spPr>
          <a:xfrm>
            <a:off x="7848000" y="2052000"/>
            <a:ext cx="172764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(10)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2" name="CustomShape 28"/>
          <p:cNvSpPr/>
          <p:nvPr/>
        </p:nvSpPr>
        <p:spPr>
          <a:xfrm>
            <a:off x="2016000" y="3840120"/>
            <a:ext cx="111564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(3) 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3" name="CustomShape 29"/>
          <p:cNvSpPr/>
          <p:nvPr/>
        </p:nvSpPr>
        <p:spPr>
          <a:xfrm>
            <a:off x="3528000" y="3528000"/>
            <a:ext cx="118764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(4)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4" name="CustomShape 30"/>
          <p:cNvSpPr/>
          <p:nvPr/>
        </p:nvSpPr>
        <p:spPr>
          <a:xfrm>
            <a:off x="4824000" y="3516120"/>
            <a:ext cx="96192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(6)</a:t>
            </a:r>
            <a:endParaRPr b="0" lang="sv-SE" sz="14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(7)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5" name="CustomShape 31"/>
          <p:cNvSpPr/>
          <p:nvPr/>
        </p:nvSpPr>
        <p:spPr>
          <a:xfrm>
            <a:off x="6228000" y="3696120"/>
            <a:ext cx="143964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(9)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6" name="CustomShape 32"/>
          <p:cNvSpPr/>
          <p:nvPr/>
        </p:nvSpPr>
        <p:spPr>
          <a:xfrm>
            <a:off x="8964000" y="3984120"/>
            <a:ext cx="118764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(11)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7" name="Line 33"/>
          <p:cNvSpPr/>
          <p:nvPr/>
        </p:nvSpPr>
        <p:spPr>
          <a:xfrm flipH="1">
            <a:off x="10568880" y="2588760"/>
            <a:ext cx="51120" cy="194724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28" name="CustomShape 34"/>
          <p:cNvSpPr/>
          <p:nvPr/>
        </p:nvSpPr>
        <p:spPr>
          <a:xfrm>
            <a:off x="10548000" y="3912120"/>
            <a:ext cx="122364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Read PM Data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29" name="CustomShape 35"/>
          <p:cNvSpPr/>
          <p:nvPr/>
        </p:nvSpPr>
        <p:spPr>
          <a:xfrm>
            <a:off x="519480" y="365040"/>
            <a:ext cx="10514880" cy="1263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90000"/>
              </a:lnSpc>
            </a:pPr>
            <a:r>
              <a:rPr b="0" lang="sv-SE" sz="2800" spc="-1" strike="noStrike">
                <a:solidFill>
                  <a:srgbClr val="000000"/>
                </a:solidFill>
                <a:latin typeface="Calibri Light"/>
              </a:rPr>
              <a:t>Data Flow</a:t>
            </a:r>
            <a:endParaRPr b="0" lang="sv-SE" sz="2800" spc="-1" strike="noStrike">
              <a:latin typeface="Arial"/>
            </a:endParaRPr>
          </a:p>
        </p:txBody>
      </p:sp>
      <p:sp>
        <p:nvSpPr>
          <p:cNvPr id="130" name="CustomShape 36"/>
          <p:cNvSpPr/>
          <p:nvPr/>
        </p:nvSpPr>
        <p:spPr>
          <a:xfrm>
            <a:off x="227520" y="5744880"/>
            <a:ext cx="2940120" cy="986760"/>
          </a:xfrm>
          <a:prstGeom prst="roundRect">
            <a:avLst>
              <a:gd name="adj" fmla="val 16667"/>
            </a:avLst>
          </a:prstGeom>
          <a:solidFill>
            <a:srgbClr val="ffb66c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RAN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CustomShape 1"/>
          <p:cNvSpPr/>
          <p:nvPr/>
        </p:nvSpPr>
        <p:spPr>
          <a:xfrm>
            <a:off x="6788160" y="2396880"/>
            <a:ext cx="199548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Influx Logger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32" name="CustomShape 2"/>
          <p:cNvSpPr/>
          <p:nvPr/>
        </p:nvSpPr>
        <p:spPr>
          <a:xfrm>
            <a:off x="5040000" y="2396880"/>
            <a:ext cx="142020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33" name="CustomShape 3"/>
          <p:cNvSpPr/>
          <p:nvPr/>
        </p:nvSpPr>
        <p:spPr>
          <a:xfrm>
            <a:off x="1172520" y="2406600"/>
            <a:ext cx="149112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File Collector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34" name="CustomShape 4"/>
          <p:cNvSpPr/>
          <p:nvPr/>
        </p:nvSpPr>
        <p:spPr>
          <a:xfrm>
            <a:off x="3188520" y="2406960"/>
            <a:ext cx="149112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Data Converter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35" name="CustomShape 5"/>
          <p:cNvSpPr/>
          <p:nvPr/>
        </p:nvSpPr>
        <p:spPr>
          <a:xfrm>
            <a:off x="9191520" y="2376000"/>
            <a:ext cx="1932120" cy="986760"/>
          </a:xfrm>
          <a:prstGeom prst="roundRect">
            <a:avLst>
              <a:gd name="adj" fmla="val 16667"/>
            </a:avLst>
          </a:prstGeom>
          <a:solidFill>
            <a:srgbClr val="ffb66c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rApp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36" name="CustomShape 6"/>
          <p:cNvSpPr/>
          <p:nvPr/>
        </p:nvSpPr>
        <p:spPr>
          <a:xfrm>
            <a:off x="864000" y="1152000"/>
            <a:ext cx="10514880" cy="831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90000"/>
              </a:lnSpc>
            </a:pPr>
            <a:r>
              <a:rPr b="0" lang="sv-SE" sz="2800" spc="-1" strike="noStrike">
                <a:solidFill>
                  <a:srgbClr val="000000"/>
                </a:solidFill>
                <a:latin typeface="Calibri Light"/>
              </a:rPr>
              <a:t>Control Flow</a:t>
            </a:r>
            <a:endParaRPr b="0" lang="sv-SE" sz="2800" spc="-1" strike="noStrike">
              <a:latin typeface="Arial"/>
            </a:endParaRPr>
          </a:p>
        </p:txBody>
      </p:sp>
      <p:sp>
        <p:nvSpPr>
          <p:cNvPr id="137" name="CustomShape 7"/>
          <p:cNvSpPr/>
          <p:nvPr/>
        </p:nvSpPr>
        <p:spPr>
          <a:xfrm>
            <a:off x="1224000" y="5400000"/>
            <a:ext cx="10295640" cy="986760"/>
          </a:xfrm>
          <a:prstGeom prst="roundRect">
            <a:avLst>
              <a:gd name="adj" fmla="val 16667"/>
            </a:avLst>
          </a:prstGeom>
          <a:solidFill>
            <a:srgbClr val="3465a4"/>
          </a:solidFill>
          <a:ln w="25560">
            <a:solidFill>
              <a:srgbClr val="7030a0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 Coordinator Service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38" name="Line 8"/>
          <p:cNvSpPr/>
          <p:nvPr/>
        </p:nvSpPr>
        <p:spPr>
          <a:xfrm flipH="1" flipV="1">
            <a:off x="5688000" y="3456000"/>
            <a:ext cx="2736000" cy="1944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39" name="Line 9"/>
          <p:cNvSpPr/>
          <p:nvPr/>
        </p:nvSpPr>
        <p:spPr>
          <a:xfrm flipH="1">
            <a:off x="6264000" y="3363120"/>
            <a:ext cx="1944000" cy="203688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40" name="Line 10"/>
          <p:cNvSpPr/>
          <p:nvPr/>
        </p:nvSpPr>
        <p:spPr>
          <a:xfrm flipH="1">
            <a:off x="6264360" y="3363120"/>
            <a:ext cx="1944000" cy="203688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41" name="Line 11"/>
          <p:cNvSpPr/>
          <p:nvPr/>
        </p:nvSpPr>
        <p:spPr>
          <a:xfrm flipH="1" flipV="1">
            <a:off x="5616000" y="3456000"/>
            <a:ext cx="576000" cy="1872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42" name="CustomShape 12"/>
          <p:cNvSpPr/>
          <p:nvPr/>
        </p:nvSpPr>
        <p:spPr>
          <a:xfrm>
            <a:off x="468000" y="3896280"/>
            <a:ext cx="8099640" cy="3646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Noto Sans CJK SC"/>
              </a:rPr>
              <a:t>ICS Consumer and Producer API (</a:t>
            </a: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R1 – Service and data exposure) 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43" name="CustomShape 13"/>
          <p:cNvSpPr/>
          <p:nvPr/>
        </p:nvSpPr>
        <p:spPr>
          <a:xfrm>
            <a:off x="540000" y="4233240"/>
            <a:ext cx="9389160" cy="288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solidFill>
            <a:srgbClr val="dee7e5"/>
          </a:solidFill>
          <a:ln w="28440">
            <a:solidFill>
              <a:srgbClr val="b2b2b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4" name="Line 14"/>
          <p:cNvSpPr/>
          <p:nvPr/>
        </p:nvSpPr>
        <p:spPr>
          <a:xfrm flipH="1">
            <a:off x="8424000" y="3363120"/>
            <a:ext cx="1944000" cy="203688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145" name="CustomShape 15"/>
          <p:cNvSpPr/>
          <p:nvPr/>
        </p:nvSpPr>
        <p:spPr>
          <a:xfrm>
            <a:off x="9972000" y="3600000"/>
            <a:ext cx="237564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i="1" lang="sv-SE" sz="1400" spc="-1" strike="noStrike">
                <a:solidFill>
                  <a:srgbClr val="000000"/>
                </a:solidFill>
                <a:latin typeface="Calibri"/>
                <a:ea typeface="DejaVu Sans"/>
              </a:rPr>
              <a:t>Create Info Job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146" name="CustomShape 16"/>
          <p:cNvSpPr/>
          <p:nvPr/>
        </p:nvSpPr>
        <p:spPr>
          <a:xfrm>
            <a:off x="7848000" y="3564000"/>
            <a:ext cx="237564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i="1" lang="sv-SE" sz="1400" spc="-1" strike="noStrike">
                <a:solidFill>
                  <a:srgbClr val="000000"/>
                </a:solidFill>
                <a:latin typeface="Calibri"/>
                <a:ea typeface="DejaVu Sans"/>
              </a:rPr>
              <a:t>Create Info Job</a:t>
            </a:r>
            <a:endParaRPr b="0" lang="sv-SE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CustomShape 1"/>
          <p:cNvSpPr/>
          <p:nvPr/>
        </p:nvSpPr>
        <p:spPr>
          <a:xfrm>
            <a:off x="784800" y="772920"/>
            <a:ext cx="10565640" cy="3186720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8" name="CustomShape 2"/>
          <p:cNvSpPr/>
          <p:nvPr/>
        </p:nvSpPr>
        <p:spPr>
          <a:xfrm>
            <a:off x="843120" y="36000"/>
            <a:ext cx="10514880" cy="621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100000"/>
              </a:lnSpc>
            </a:pPr>
            <a:r>
              <a:rPr b="0" lang="sv-SE" sz="2000" spc="-1" strike="noStrike">
                <a:solidFill>
                  <a:srgbClr val="000000"/>
                </a:solidFill>
                <a:latin typeface="Calibri"/>
              </a:rPr>
              <a:t>PM Subscriber design time dependencies </a:t>
            </a:r>
            <a:endParaRPr b="0" lang="sv-SE" sz="2000" spc="-1" strike="noStrike">
              <a:latin typeface="Arial"/>
            </a:endParaRPr>
          </a:p>
        </p:txBody>
      </p:sp>
      <p:sp>
        <p:nvSpPr>
          <p:cNvPr id="149" name="CustomShape 3"/>
          <p:cNvSpPr/>
          <p:nvPr/>
        </p:nvSpPr>
        <p:spPr>
          <a:xfrm>
            <a:off x="7733160" y="2700000"/>
            <a:ext cx="1842480" cy="78012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 Coordination Service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50" name="CustomShape 4"/>
          <p:cNvSpPr/>
          <p:nvPr/>
        </p:nvSpPr>
        <p:spPr>
          <a:xfrm>
            <a:off x="4824000" y="2717280"/>
            <a:ext cx="1439640" cy="77436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Influx Logger 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51" name="CustomShape 5"/>
          <p:cNvSpPr/>
          <p:nvPr/>
        </p:nvSpPr>
        <p:spPr>
          <a:xfrm>
            <a:off x="1151640" y="2736000"/>
            <a:ext cx="1692000" cy="774360"/>
          </a:xfrm>
          <a:prstGeom prst="roundRect">
            <a:avLst>
              <a:gd name="adj" fmla="val 16667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PM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52" name="CustomShape 6"/>
          <p:cNvSpPr/>
          <p:nvPr/>
        </p:nvSpPr>
        <p:spPr>
          <a:xfrm>
            <a:off x="8280000" y="1253880"/>
            <a:ext cx="20264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ICS Data Consumer API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53" name="CustomShape 7"/>
          <p:cNvSpPr/>
          <p:nvPr/>
        </p:nvSpPr>
        <p:spPr>
          <a:xfrm>
            <a:off x="8316000" y="2136240"/>
            <a:ext cx="503640" cy="503640"/>
          </a:xfrm>
          <a:prstGeom prst="verticalScroll">
            <a:avLst>
              <a:gd name="adj" fmla="val 12500"/>
            </a:avLst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54" name="CustomShape 8"/>
          <p:cNvSpPr/>
          <p:nvPr/>
        </p:nvSpPr>
        <p:spPr>
          <a:xfrm>
            <a:off x="5076360" y="2172600"/>
            <a:ext cx="503640" cy="503640"/>
          </a:xfrm>
          <a:prstGeom prst="verticalScroll">
            <a:avLst>
              <a:gd name="adj" fmla="val 12500"/>
            </a:avLst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55" name="CustomShape 9"/>
          <p:cNvSpPr/>
          <p:nvPr/>
        </p:nvSpPr>
        <p:spPr>
          <a:xfrm>
            <a:off x="1440720" y="2172960"/>
            <a:ext cx="503640" cy="503640"/>
          </a:xfrm>
          <a:prstGeom prst="verticalScroll">
            <a:avLst>
              <a:gd name="adj" fmla="val 12500"/>
            </a:avLst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156" name="CustomShape 10"/>
          <p:cNvSpPr/>
          <p:nvPr/>
        </p:nvSpPr>
        <p:spPr>
          <a:xfrm>
            <a:off x="5040000" y="1217880"/>
            <a:ext cx="2026440" cy="639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Influx schema 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documentation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157" name="CustomShape 11"/>
          <p:cNvSpPr/>
          <p:nvPr/>
        </p:nvSpPr>
        <p:spPr>
          <a:xfrm>
            <a:off x="1404000" y="1181880"/>
            <a:ext cx="2663640" cy="91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PM measurement 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type documentation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19152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2023-05-09T14:09:17Z</dcterms:modified>
  <cp:revision>170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