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customXml/item1.xml" ContentType="application/xml"/>
  <Override PartName="/customXml/itemProps1.xml" ContentType="application/vnd.openxmlformats-officedocument.customXmlProperties+xml"/>
  <Override PartName="/customXml/item2.xml" ContentType="application/xml"/>
  <Override PartName="/customXml/_rels/item3.xml.rels" ContentType="application/vnd.openxmlformats-package.relationships+xml"/>
  <Override PartName="/customXml/_rels/item2.xml.rels" ContentType="application/vnd.openxmlformats-package.relationships+xml"/>
  <Override PartName="/customXml/_rels/item1.xml.rels" ContentType="application/vnd.openxmlformats-package.relationships+xml"/>
  <Override PartName="/customXml/itemProps2.xml" ContentType="application/vnd.openxmlformats-officedocument.customXmlProperties+xml"/>
  <Override PartName="/customXml/item3.xml" ContentType="application/xml"/>
  <Override PartName="/customXml/itemProps3.xml" ContentType="application/vnd.openxmlformats-officedocument.customXmlProperties+xml"/>
  <Override PartName="/ppt/presentation.xml" ContentType="application/vnd.openxmlformats-officedocument.presentationml.presentation.main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_rels/presentation.xml.rels" ContentType="application/vnd.openxmlformats-package.relationships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2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20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customXml" Target="../customXml/item1.xml"/><Relationship Id="rId5" Type="http://schemas.openxmlformats.org/officeDocument/2006/relationships/customXml" Target="../customXml/item2.xml"/><Relationship Id="rId6" Type="http://schemas.openxmlformats.org/officeDocument/2006/relationships/customXml" Target="../customXml/item3.xml"/><Relationship Id="rId7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sv-SE" sz="4400" spc="-1" strike="noStrike">
                <a:latin typeface="Arial"/>
              </a:rPr>
              <a:t>Click to edit the title text format</a:t>
            </a:r>
            <a:endParaRPr b="0" lang="sv-S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3200" spc="-1" strike="noStrike">
                <a:latin typeface="Arial"/>
              </a:rPr>
              <a:t>Click to edit the outline text format</a:t>
            </a:r>
            <a:endParaRPr b="0" lang="sv-S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800" spc="-1" strike="noStrike">
                <a:latin typeface="Arial"/>
              </a:rPr>
              <a:t>Second Outline Level</a:t>
            </a:r>
            <a:endParaRPr b="0" lang="sv-S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400" spc="-1" strike="noStrike">
                <a:latin typeface="Arial"/>
              </a:rPr>
              <a:t>Third Outline Level</a:t>
            </a:r>
            <a:endParaRPr b="0" lang="sv-S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000" spc="-1" strike="noStrike">
                <a:latin typeface="Arial"/>
              </a:rPr>
              <a:t>Fourth Outline Level</a:t>
            </a:r>
            <a:endParaRPr b="0" lang="sv-S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Fifth Outline Level</a:t>
            </a:r>
            <a:endParaRPr b="0" lang="sv-S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Sixth Outline Level</a:t>
            </a:r>
            <a:endParaRPr b="0" lang="sv-S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Seventh Outline Level</a:t>
            </a:r>
            <a:endParaRPr b="0" lang="sv-SE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sv-SE" sz="4400" spc="-1" strike="noStrike">
                <a:latin typeface="Arial"/>
              </a:rPr>
              <a:t>Click to </a:t>
            </a:r>
            <a:r>
              <a:rPr b="0" lang="sv-SE" sz="4400" spc="-1" strike="noStrike">
                <a:latin typeface="Arial"/>
              </a:rPr>
              <a:t>edit the </a:t>
            </a:r>
            <a:r>
              <a:rPr b="0" lang="sv-SE" sz="4400" spc="-1" strike="noStrike">
                <a:latin typeface="Arial"/>
              </a:rPr>
              <a:t>title text </a:t>
            </a:r>
            <a:r>
              <a:rPr b="0" lang="sv-SE" sz="4400" spc="-1" strike="noStrike">
                <a:latin typeface="Arial"/>
              </a:rPr>
              <a:t>format</a:t>
            </a:r>
            <a:endParaRPr b="0" lang="sv-SE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3200" spc="-1" strike="noStrike">
                <a:latin typeface="Arial"/>
              </a:rPr>
              <a:t>Click to edit the outline text format</a:t>
            </a:r>
            <a:endParaRPr b="0" lang="sv-S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800" spc="-1" strike="noStrike">
                <a:latin typeface="Arial"/>
              </a:rPr>
              <a:t>Second Outline Level</a:t>
            </a:r>
            <a:endParaRPr b="0" lang="sv-S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400" spc="-1" strike="noStrike">
                <a:latin typeface="Arial"/>
              </a:rPr>
              <a:t>Third Outline Level</a:t>
            </a:r>
            <a:endParaRPr b="0" lang="sv-S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000" spc="-1" strike="noStrike">
                <a:latin typeface="Arial"/>
              </a:rPr>
              <a:t>Fourth Outline Level</a:t>
            </a:r>
            <a:endParaRPr b="0" lang="sv-S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Fifth Outline Level</a:t>
            </a:r>
            <a:endParaRPr b="0" lang="sv-S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Sixth Outline Level</a:t>
            </a:r>
            <a:endParaRPr b="0" lang="sv-S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Seventh Outline Level</a:t>
            </a:r>
            <a:endParaRPr b="0" lang="sv-SE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3600000" y="936000"/>
            <a:ext cx="2282040" cy="141228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PM Data Converter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77" name="CustomShape 2"/>
          <p:cNvSpPr/>
          <p:nvPr/>
        </p:nvSpPr>
        <p:spPr>
          <a:xfrm>
            <a:off x="1188000" y="1478520"/>
            <a:ext cx="1652760" cy="42804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78" name="CustomShape 3"/>
          <p:cNvSpPr/>
          <p:nvPr/>
        </p:nvSpPr>
        <p:spPr>
          <a:xfrm>
            <a:off x="540000" y="828000"/>
            <a:ext cx="2844000" cy="639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XML PM Measurement File Ready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79" name="Line 4"/>
          <p:cNvSpPr/>
          <p:nvPr/>
        </p:nvSpPr>
        <p:spPr>
          <a:xfrm>
            <a:off x="4464000" y="2448000"/>
            <a:ext cx="0" cy="1440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80" name="CustomShape 5"/>
          <p:cNvSpPr/>
          <p:nvPr/>
        </p:nvSpPr>
        <p:spPr>
          <a:xfrm>
            <a:off x="3840480" y="3888000"/>
            <a:ext cx="1990800" cy="92988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S3 Object Store</a:t>
            </a:r>
            <a:endParaRPr b="0" lang="sv-SE" sz="18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Database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1" name="CustomShape 6"/>
          <p:cNvSpPr/>
          <p:nvPr/>
        </p:nvSpPr>
        <p:spPr>
          <a:xfrm>
            <a:off x="4752720" y="2808000"/>
            <a:ext cx="2231280" cy="6382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Read XML File</a:t>
            </a:r>
            <a:endParaRPr b="0" lang="sv-SE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Write Json File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2" name="CustomShape 7"/>
          <p:cNvSpPr/>
          <p:nvPr/>
        </p:nvSpPr>
        <p:spPr>
          <a:xfrm>
            <a:off x="6624000" y="1478520"/>
            <a:ext cx="1652760" cy="42804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83" name="CustomShape 8"/>
          <p:cNvSpPr/>
          <p:nvPr/>
        </p:nvSpPr>
        <p:spPr>
          <a:xfrm>
            <a:off x="6085080" y="743400"/>
            <a:ext cx="3706920" cy="639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Json PM Measurement File Ready</a:t>
            </a:r>
            <a:endParaRPr b="0" lang="sv-SE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?>
<Relationships xmlns="http://schemas.openxmlformats.org/package/2006/relationships"><Relationship Id="rId1" Type="http://schemas.openxmlformats.org/officeDocument/2006/relationships/customXmlProps" Target="itemProps1.xml"/>
</Relationships>
</file>

<file path=customXml/_rels/item2.xml.rels><?xml version="1.0" encoding="UTF-8"?>
<Relationships xmlns="http://schemas.openxmlformats.org/package/2006/relationships"><Relationship Id="rId1" Type="http://schemas.openxmlformats.org/officeDocument/2006/relationships/customXmlProps" Target="itemProps2.xml"/>
</Relationships>
</file>

<file path=customXml/_rels/item3.xml.rels><?xml version="1.0" encoding="UTF-8"?>
<Relationships xmlns="http://schemas.openxmlformats.org/package/2006/relationships"><Relationship Id="rId1" Type="http://schemas.openxmlformats.org/officeDocument/2006/relationships/customXmlProps" Target="itemProps3.xml"/>
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45183B6D059494C849C9E892BD0E8C5" ma:contentTypeVersion="10" ma:contentTypeDescription="Skapa ett nytt dokument." ma:contentTypeScope="" ma:versionID="9cb1e7130a053a32862a57143fb3b998">
  <xsd:schema xmlns:xsd="http://www.w3.org/2001/XMLSchema" xmlns:xs="http://www.w3.org/2001/XMLSchema" xmlns:p="http://schemas.microsoft.com/office/2006/metadata/properties" xmlns:ns2="956915cd-bb14-478a-8837-8bbdc6ef80ea" xmlns:ns3="6ba89331-57df-4081-aa1d-43fd5a6c2417" targetNamespace="http://schemas.microsoft.com/office/2006/metadata/properties" ma:root="true" ma:fieldsID="b1b84763b5dd8338302e0604d9a5f0a6" ns2:_="" ns3:_="">
    <xsd:import namespace="956915cd-bb14-478a-8837-8bbdc6ef80ea"/>
    <xsd:import namespace="6ba89331-57df-4081-aa1d-43fd5a6c241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915cd-bb14-478a-8837-8bbdc6ef80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a89331-57df-4081-aa1d-43fd5a6c241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Delat med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Delat med information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nehållstyp"/>
        <xsd:element ref="dc:title" minOccurs="0" maxOccurs="1" ma:index="4" ma:displayName="Rubrik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742207A-E37C-4445-A985-DE3485EF643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BDEC019-411B-48B7-BA59-FCE0A947E7D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0432FAF-7E7C-4791-991E-646050214252}">
  <ds:schemaRefs>
    <ds:schemaRef ds:uri="6ba89331-57df-4081-aa1d-43fd5a6c2417"/>
    <ds:schemaRef ds:uri="956915cd-bb14-478a-8837-8bbdc6ef80ea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14778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2021-01-19T15:41:02Z</dcterms:created>
  <dc:creator/>
  <dc:description/>
  <dc:language>sv-SE</dc:language>
  <cp:lastModifiedBy/>
  <dcterms:modified xsi:type="dcterms:W3CDTF">2023-05-12T09:58:02Z</dcterms:modified>
  <cp:revision>124</cp:revision>
  <dc:subject/>
  <dc:title>PowerPoint-presentation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ntentTypeId">
    <vt:lpwstr>0x010100B45183B6D059494C849C9E892BD0E8C5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3</vt:i4>
  </property>
</Properties>
</file>