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customXml/item1.xml" ContentType="application/xml"/>
  <Override PartName="/customXml/itemProps1.xml" ContentType="application/vnd.openxmlformats-officedocument.customXmlProperties+xml"/>
  <Override PartName="/customXml/item2.xml" ContentType="application/xml"/>
  <Override PartName="/customXml/_rels/item3.xml.rels" ContentType="application/vnd.openxmlformats-package.relationships+xml"/>
  <Override PartName="/customXml/_rels/item2.xml.rels" ContentType="application/vnd.openxmlformats-package.relationships+xml"/>
  <Override PartName="/customXml/_rels/item1.xml.rels" ContentType="application/vnd.openxmlformats-package.relationships+xml"/>
  <Override PartName="/customXml/itemProps2.xml" ContentType="application/vnd.openxmlformats-officedocument.customXmlProperties+xml"/>
  <Override PartName="/customXml/item3.xml" ContentType="application/xml"/>
  <Override PartName="/customXml/itemProps3.xml" ContentType="application/vnd.openxmlformats-officedocument.customXmlProperties+xml"/>
  <Override PartName="/ppt/presentation.xml" ContentType="application/vnd.openxmlformats-officedocument.presentationml.presentation.main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_rels/presentation.xml.rels" ContentType="application/vnd.openxmlformats-package.relationships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2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20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customXml" Target="../customXml/item1.xml"/><Relationship Id="rId5" Type="http://schemas.openxmlformats.org/officeDocument/2006/relationships/customXml" Target="../customXml/item2.xml"/><Relationship Id="rId6" Type="http://schemas.openxmlformats.org/officeDocument/2006/relationships/customXml" Target="../customXml/item3.xml"/><Relationship Id="rId7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sv-SE" sz="4400" spc="-1" strike="noStrike">
                <a:latin typeface="Arial"/>
              </a:rPr>
              <a:t>Cli</a:t>
            </a:r>
            <a:r>
              <a:rPr b="0" lang="sv-SE" sz="4400" spc="-1" strike="noStrike">
                <a:latin typeface="Arial"/>
              </a:rPr>
              <a:t>ck </a:t>
            </a:r>
            <a:r>
              <a:rPr b="0" lang="sv-SE" sz="4400" spc="-1" strike="noStrike">
                <a:latin typeface="Arial"/>
              </a:rPr>
              <a:t>to </a:t>
            </a:r>
            <a:r>
              <a:rPr b="0" lang="sv-SE" sz="4400" spc="-1" strike="noStrike">
                <a:latin typeface="Arial"/>
              </a:rPr>
              <a:t>ed</a:t>
            </a:r>
            <a:r>
              <a:rPr b="0" lang="sv-SE" sz="4400" spc="-1" strike="noStrike">
                <a:latin typeface="Arial"/>
              </a:rPr>
              <a:t>it </a:t>
            </a:r>
            <a:r>
              <a:rPr b="0" lang="sv-SE" sz="4400" spc="-1" strike="noStrike">
                <a:latin typeface="Arial"/>
              </a:rPr>
              <a:t>th</a:t>
            </a:r>
            <a:r>
              <a:rPr b="0" lang="sv-SE" sz="4400" spc="-1" strike="noStrike">
                <a:latin typeface="Arial"/>
              </a:rPr>
              <a:t>e </a:t>
            </a:r>
            <a:r>
              <a:rPr b="0" lang="sv-SE" sz="4400" spc="-1" strike="noStrike">
                <a:latin typeface="Arial"/>
              </a:rPr>
              <a:t>titl</a:t>
            </a:r>
            <a:r>
              <a:rPr b="0" lang="sv-SE" sz="4400" spc="-1" strike="noStrike">
                <a:latin typeface="Arial"/>
              </a:rPr>
              <a:t>e </a:t>
            </a:r>
            <a:r>
              <a:rPr b="0" lang="sv-SE" sz="4400" spc="-1" strike="noStrike">
                <a:latin typeface="Arial"/>
              </a:rPr>
              <a:t>te</a:t>
            </a:r>
            <a:r>
              <a:rPr b="0" lang="sv-SE" sz="4400" spc="-1" strike="noStrike">
                <a:latin typeface="Arial"/>
              </a:rPr>
              <a:t>xt </a:t>
            </a:r>
            <a:r>
              <a:rPr b="0" lang="sv-SE" sz="4400" spc="-1" strike="noStrike">
                <a:latin typeface="Arial"/>
              </a:rPr>
              <a:t>for</a:t>
            </a:r>
            <a:r>
              <a:rPr b="0" lang="sv-SE" sz="4400" spc="-1" strike="noStrike">
                <a:latin typeface="Arial"/>
              </a:rPr>
              <a:t>m</a:t>
            </a:r>
            <a:r>
              <a:rPr b="0" lang="sv-SE" sz="4400" spc="-1" strike="noStrike">
                <a:latin typeface="Arial"/>
              </a:rPr>
              <a:t>at</a:t>
            </a:r>
            <a:endParaRPr b="0" lang="sv-S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3200" spc="-1" strike="noStrike">
                <a:latin typeface="Arial"/>
              </a:rPr>
              <a:t>Click to edit the outline text format</a:t>
            </a:r>
            <a:endParaRPr b="0" lang="sv-S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800" spc="-1" strike="noStrike">
                <a:latin typeface="Arial"/>
              </a:rPr>
              <a:t>Second Outline Level</a:t>
            </a:r>
            <a:endParaRPr b="0" lang="sv-S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400" spc="-1" strike="noStrike">
                <a:latin typeface="Arial"/>
              </a:rPr>
              <a:t>Third Outline Level</a:t>
            </a:r>
            <a:endParaRPr b="0" lang="sv-S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000" spc="-1" strike="noStrike">
                <a:latin typeface="Arial"/>
              </a:rPr>
              <a:t>Fourth Outline Level</a:t>
            </a:r>
            <a:endParaRPr b="0" lang="sv-S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Fifth Outline Level</a:t>
            </a:r>
            <a:endParaRPr b="0" lang="sv-S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Sixth Outline Level</a:t>
            </a:r>
            <a:endParaRPr b="0" lang="sv-S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Seventh Outline Level</a:t>
            </a:r>
            <a:endParaRPr b="0" lang="sv-SE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sv-SE" sz="4400" spc="-1" strike="noStrike">
                <a:latin typeface="Arial"/>
              </a:rPr>
              <a:t>Click </a:t>
            </a:r>
            <a:r>
              <a:rPr b="0" lang="sv-SE" sz="4400" spc="-1" strike="noStrike">
                <a:latin typeface="Arial"/>
              </a:rPr>
              <a:t>to edit </a:t>
            </a:r>
            <a:r>
              <a:rPr b="0" lang="sv-SE" sz="4400" spc="-1" strike="noStrike">
                <a:latin typeface="Arial"/>
              </a:rPr>
              <a:t>the </a:t>
            </a:r>
            <a:r>
              <a:rPr b="0" lang="sv-SE" sz="4400" spc="-1" strike="noStrike">
                <a:latin typeface="Arial"/>
              </a:rPr>
              <a:t>title </a:t>
            </a:r>
            <a:r>
              <a:rPr b="0" lang="sv-SE" sz="4400" spc="-1" strike="noStrike">
                <a:latin typeface="Arial"/>
              </a:rPr>
              <a:t>text </a:t>
            </a:r>
            <a:r>
              <a:rPr b="0" lang="sv-SE" sz="4400" spc="-1" strike="noStrike">
                <a:latin typeface="Arial"/>
              </a:rPr>
              <a:t>format</a:t>
            </a:r>
            <a:endParaRPr b="0" lang="sv-SE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3200" spc="-1" strike="noStrike">
                <a:latin typeface="Arial"/>
              </a:rPr>
              <a:t>Click to edit the outline text format</a:t>
            </a:r>
            <a:endParaRPr b="0" lang="sv-S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800" spc="-1" strike="noStrike">
                <a:latin typeface="Arial"/>
              </a:rPr>
              <a:t>Second Outline Level</a:t>
            </a:r>
            <a:endParaRPr b="0" lang="sv-S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400" spc="-1" strike="noStrike">
                <a:latin typeface="Arial"/>
              </a:rPr>
              <a:t>Third Outline Level</a:t>
            </a:r>
            <a:endParaRPr b="0" lang="sv-S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000" spc="-1" strike="noStrike">
                <a:latin typeface="Arial"/>
              </a:rPr>
              <a:t>Fourth Outline Level</a:t>
            </a:r>
            <a:endParaRPr b="0" lang="sv-S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Fifth Outline Level</a:t>
            </a:r>
            <a:endParaRPr b="0" lang="sv-S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Sixth Outline Level</a:t>
            </a:r>
            <a:endParaRPr b="0" lang="sv-S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Seventh Outline Level</a:t>
            </a:r>
            <a:endParaRPr b="0" lang="sv-SE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72000" y="81000"/>
            <a:ext cx="2230920" cy="3639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Architecture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77" name="CustomShape 2"/>
          <p:cNvSpPr/>
          <p:nvPr/>
        </p:nvSpPr>
        <p:spPr>
          <a:xfrm>
            <a:off x="7812000" y="1188000"/>
            <a:ext cx="1995120" cy="98640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File processing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78" name="CustomShape 3"/>
          <p:cNvSpPr/>
          <p:nvPr/>
        </p:nvSpPr>
        <p:spPr>
          <a:xfrm>
            <a:off x="6049800" y="1442520"/>
            <a:ext cx="1653840" cy="42912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79" name="CustomShape 4"/>
          <p:cNvSpPr/>
          <p:nvPr/>
        </p:nvSpPr>
        <p:spPr>
          <a:xfrm>
            <a:off x="3600000" y="936000"/>
            <a:ext cx="2283120" cy="141336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Data file collector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80" name="CustomShape 5"/>
          <p:cNvSpPr/>
          <p:nvPr/>
        </p:nvSpPr>
        <p:spPr>
          <a:xfrm>
            <a:off x="1188000" y="1478520"/>
            <a:ext cx="1653840" cy="42912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81" name="CustomShape 6"/>
          <p:cNvSpPr/>
          <p:nvPr/>
        </p:nvSpPr>
        <p:spPr>
          <a:xfrm>
            <a:off x="5976000" y="571320"/>
            <a:ext cx="2879280" cy="36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File publish information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2" name="CustomShape 7"/>
          <p:cNvSpPr/>
          <p:nvPr/>
        </p:nvSpPr>
        <p:spPr>
          <a:xfrm>
            <a:off x="540000" y="1044000"/>
            <a:ext cx="2484000" cy="36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File Ready Message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3" name="CustomShape 8"/>
          <p:cNvSpPr/>
          <p:nvPr/>
        </p:nvSpPr>
        <p:spPr>
          <a:xfrm>
            <a:off x="4608000" y="3924360"/>
            <a:ext cx="1151640" cy="1043640"/>
          </a:xfrm>
          <a:prstGeom prst="rect">
            <a:avLst/>
          </a:prstGeom>
          <a:solidFill>
            <a:srgbClr val="eeeeee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45000" bIns="45000" anchor="ctr" anchorCtr="1">
            <a:noAutofit/>
          </a:bodyPr>
          <a:p>
            <a:pPr algn="ctr">
              <a:lnSpc>
                <a:spcPct val="100000"/>
              </a:lnSpc>
            </a:pPr>
            <a:r>
              <a:rPr b="0" lang="sv-SE" sz="1300" spc="-1" strike="noStrike">
                <a:solidFill>
                  <a:srgbClr val="000000"/>
                </a:solidFill>
                <a:latin typeface="Arial"/>
                <a:ea typeface="DejaVu Sans"/>
              </a:rPr>
              <a:t>File store</a:t>
            </a:r>
            <a:endParaRPr b="0" lang="sv-SE" sz="1300" spc="-1" strike="noStrike">
              <a:latin typeface="Arial"/>
            </a:endParaRPr>
          </a:p>
        </p:txBody>
      </p:sp>
      <p:sp>
        <p:nvSpPr>
          <p:cNvPr id="84" name="Line 9"/>
          <p:cNvSpPr/>
          <p:nvPr/>
        </p:nvSpPr>
        <p:spPr>
          <a:xfrm>
            <a:off x="5256000" y="2349360"/>
            <a:ext cx="0" cy="1575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85" name="CustomShape 10"/>
          <p:cNvSpPr/>
          <p:nvPr/>
        </p:nvSpPr>
        <p:spPr>
          <a:xfrm>
            <a:off x="6039720" y="4320000"/>
            <a:ext cx="159228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S3 Object Store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86" name="CustomShape 11"/>
          <p:cNvSpPr/>
          <p:nvPr/>
        </p:nvSpPr>
        <p:spPr>
          <a:xfrm>
            <a:off x="576000" y="4053600"/>
            <a:ext cx="1995120" cy="98640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Traffical Element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7" name="Line 12"/>
          <p:cNvSpPr/>
          <p:nvPr/>
        </p:nvSpPr>
        <p:spPr>
          <a:xfrm flipH="1">
            <a:off x="1872000" y="2349360"/>
            <a:ext cx="2052000" cy="168264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88" name="CustomShape 13"/>
          <p:cNvSpPr/>
          <p:nvPr/>
        </p:nvSpPr>
        <p:spPr>
          <a:xfrm>
            <a:off x="1791720" y="2865240"/>
            <a:ext cx="101628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Fetch file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89" name="CustomShape 14"/>
          <p:cNvSpPr/>
          <p:nvPr/>
        </p:nvSpPr>
        <p:spPr>
          <a:xfrm>
            <a:off x="1368000" y="1845720"/>
            <a:ext cx="576000" cy="503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1" lang="sv-SE" sz="2200" spc="-1" strike="noStrike">
                <a:solidFill>
                  <a:srgbClr val="000000"/>
                </a:solidFill>
                <a:latin typeface="Arial"/>
                <a:ea typeface="DejaVu Sans"/>
              </a:rPr>
              <a:t>(1)</a:t>
            </a:r>
            <a:endParaRPr b="0" lang="sv-SE" sz="2200" spc="-1" strike="noStrike">
              <a:latin typeface="Arial"/>
            </a:endParaRPr>
          </a:p>
        </p:txBody>
      </p:sp>
      <p:sp>
        <p:nvSpPr>
          <p:cNvPr id="90" name="CustomShape 15"/>
          <p:cNvSpPr/>
          <p:nvPr/>
        </p:nvSpPr>
        <p:spPr>
          <a:xfrm>
            <a:off x="1692000" y="3213720"/>
            <a:ext cx="576000" cy="503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1" lang="sv-SE" sz="2200" spc="-1" strike="noStrike">
                <a:solidFill>
                  <a:srgbClr val="000000"/>
                </a:solidFill>
                <a:latin typeface="Arial"/>
                <a:ea typeface="DejaVu Sans"/>
              </a:rPr>
              <a:t>(2)</a:t>
            </a:r>
            <a:endParaRPr b="0" lang="sv-SE" sz="2200" spc="-1" strike="noStrike">
              <a:latin typeface="Arial"/>
            </a:endParaRPr>
          </a:p>
        </p:txBody>
      </p:sp>
      <p:sp>
        <p:nvSpPr>
          <p:cNvPr id="91" name="CustomShape 16"/>
          <p:cNvSpPr/>
          <p:nvPr/>
        </p:nvSpPr>
        <p:spPr>
          <a:xfrm>
            <a:off x="4788000" y="3177720"/>
            <a:ext cx="576000" cy="503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1" lang="sv-SE" sz="2200" spc="-1" strike="noStrike">
                <a:solidFill>
                  <a:srgbClr val="000000"/>
                </a:solidFill>
                <a:latin typeface="Arial"/>
                <a:ea typeface="DejaVu Sans"/>
              </a:rPr>
              <a:t>(3)</a:t>
            </a:r>
            <a:endParaRPr b="0" lang="sv-SE" sz="2200" spc="-1" strike="noStrike">
              <a:latin typeface="Arial"/>
            </a:endParaRPr>
          </a:p>
        </p:txBody>
      </p:sp>
      <p:sp>
        <p:nvSpPr>
          <p:cNvPr id="92" name="CustomShape 17"/>
          <p:cNvSpPr/>
          <p:nvPr/>
        </p:nvSpPr>
        <p:spPr>
          <a:xfrm>
            <a:off x="6588000" y="1773720"/>
            <a:ext cx="576000" cy="503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1" lang="sv-SE" sz="2200" spc="-1" strike="noStrike">
                <a:solidFill>
                  <a:srgbClr val="000000"/>
                </a:solidFill>
                <a:latin typeface="Arial"/>
                <a:ea typeface="DejaVu Sans"/>
              </a:rPr>
              <a:t>(4)</a:t>
            </a:r>
            <a:endParaRPr b="0" lang="sv-SE" sz="2200" spc="-1" strike="noStrike">
              <a:latin typeface="Arial"/>
            </a:endParaRPr>
          </a:p>
        </p:txBody>
      </p:sp>
      <p:sp>
        <p:nvSpPr>
          <p:cNvPr id="93" name="CustomShape 18"/>
          <p:cNvSpPr/>
          <p:nvPr/>
        </p:nvSpPr>
        <p:spPr>
          <a:xfrm>
            <a:off x="4320000" y="2721240"/>
            <a:ext cx="101628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Store file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94" name="Line 19"/>
          <p:cNvSpPr/>
          <p:nvPr/>
        </p:nvSpPr>
        <p:spPr>
          <a:xfrm flipH="1">
            <a:off x="5328000" y="2232000"/>
            <a:ext cx="2664000" cy="1656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95" name="CustomShape 20"/>
          <p:cNvSpPr/>
          <p:nvPr/>
        </p:nvSpPr>
        <p:spPr>
          <a:xfrm>
            <a:off x="7020000" y="2901240"/>
            <a:ext cx="101628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Read file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96" name="CustomShape 21"/>
          <p:cNvSpPr/>
          <p:nvPr/>
        </p:nvSpPr>
        <p:spPr>
          <a:xfrm>
            <a:off x="6588000" y="2961720"/>
            <a:ext cx="576000" cy="503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1" lang="sv-SE" sz="2200" spc="-1" strike="noStrike">
                <a:solidFill>
                  <a:srgbClr val="000000"/>
                </a:solidFill>
                <a:latin typeface="Arial"/>
                <a:ea typeface="DejaVu Sans"/>
              </a:rPr>
              <a:t>(5)</a:t>
            </a:r>
            <a:endParaRPr b="0" lang="sv-SE" sz="2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?>
<Relationships xmlns="http://schemas.openxmlformats.org/package/2006/relationships"><Relationship Id="rId1" Type="http://schemas.openxmlformats.org/officeDocument/2006/relationships/customXmlProps" Target="itemProps1.xml"/>
</Relationships>
</file>

<file path=customXml/_rels/item2.xml.rels><?xml version="1.0" encoding="UTF-8"?>
<Relationships xmlns="http://schemas.openxmlformats.org/package/2006/relationships"><Relationship Id="rId1" Type="http://schemas.openxmlformats.org/officeDocument/2006/relationships/customXmlProps" Target="itemProps2.xml"/>
</Relationships>
</file>

<file path=customXml/_rels/item3.xml.rels><?xml version="1.0" encoding="UTF-8"?>
<Relationships xmlns="http://schemas.openxmlformats.org/package/2006/relationships"><Relationship Id="rId1" Type="http://schemas.openxmlformats.org/officeDocument/2006/relationships/customXmlProps" Target="itemProps3.xml"/>
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45183B6D059494C849C9E892BD0E8C5" ma:contentTypeVersion="10" ma:contentTypeDescription="Skapa ett nytt dokument." ma:contentTypeScope="" ma:versionID="9cb1e7130a053a32862a57143fb3b998">
  <xsd:schema xmlns:xsd="http://www.w3.org/2001/XMLSchema" xmlns:xs="http://www.w3.org/2001/XMLSchema" xmlns:p="http://schemas.microsoft.com/office/2006/metadata/properties" xmlns:ns2="956915cd-bb14-478a-8837-8bbdc6ef80ea" xmlns:ns3="6ba89331-57df-4081-aa1d-43fd5a6c2417" targetNamespace="http://schemas.microsoft.com/office/2006/metadata/properties" ma:root="true" ma:fieldsID="b1b84763b5dd8338302e0604d9a5f0a6" ns2:_="" ns3:_="">
    <xsd:import namespace="956915cd-bb14-478a-8837-8bbdc6ef80ea"/>
    <xsd:import namespace="6ba89331-57df-4081-aa1d-43fd5a6c241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915cd-bb14-478a-8837-8bbdc6ef80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a89331-57df-4081-aa1d-43fd5a6c241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Delat med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Delat med information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nehållstyp"/>
        <xsd:element ref="dc:title" minOccurs="0" maxOccurs="1" ma:index="4" ma:displayName="Rubrik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742207A-E37C-4445-A985-DE3485EF643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BDEC019-411B-48B7-BA59-FCE0A947E7D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0432FAF-7E7C-4791-991E-646050214252}">
  <ds:schemaRefs>
    <ds:schemaRef ds:uri="6ba89331-57df-4081-aa1d-43fd5a6c2417"/>
    <ds:schemaRef ds:uri="956915cd-bb14-478a-8837-8bbdc6ef80ea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14724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2021-01-19T15:41:02Z</dcterms:created>
  <dc:creator/>
  <dc:description/>
  <dc:language>sv-SE</dc:language>
  <cp:lastModifiedBy/>
  <dcterms:modified xsi:type="dcterms:W3CDTF">2023-04-20T06:19:09Z</dcterms:modified>
  <cp:revision>108</cp:revision>
  <dc:subject/>
  <dc:title>PowerPoint-presentation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ntentTypeId">
    <vt:lpwstr>0x010100B45183B6D059494C849C9E892BD0E8C5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3</vt:i4>
  </property>
</Properties>
</file>